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6"/>
  </p:notesMasterIdLst>
  <p:sldIdLst>
    <p:sldId id="256" r:id="rId5"/>
    <p:sldId id="257" r:id="rId6"/>
    <p:sldId id="258" r:id="rId7"/>
    <p:sldId id="259" r:id="rId8"/>
    <p:sldId id="270" r:id="rId9"/>
    <p:sldId id="261" r:id="rId10"/>
    <p:sldId id="262" r:id="rId11"/>
    <p:sldId id="263" r:id="rId12"/>
    <p:sldId id="272" r:id="rId13"/>
    <p:sldId id="273" r:id="rId14"/>
    <p:sldId id="274" r:id="rId15"/>
    <p:sldId id="275" r:id="rId16"/>
    <p:sldId id="276" r:id="rId17"/>
    <p:sldId id="277" r:id="rId18"/>
    <p:sldId id="264" r:id="rId19"/>
    <p:sldId id="265" r:id="rId20"/>
    <p:sldId id="266" r:id="rId21"/>
    <p:sldId id="267" r:id="rId22"/>
    <p:sldId id="268" r:id="rId23"/>
    <p:sldId id="278" r:id="rId24"/>
    <p:sldId id="269" r:id="rId25"/>
  </p:sldIdLst>
  <p:sldSz cx="12192000" cy="6858000"/>
  <p:notesSz cx="6858000" cy="9144000"/>
  <p:embeddedFontLst>
    <p:embeddedFont>
      <p:font typeface="Century Gothic" panose="020B0502020202020204" pitchFamily="34" charset="0"/>
      <p:regular r:id="rId27"/>
      <p:bold r:id="rId28"/>
      <p:italic r:id="rId29"/>
      <p:boldItalic r:id="rId30"/>
    </p:embeddedFont>
  </p:embeddedFontLst>
  <p:custDataLst>
    <p:tags r:id="rId3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2440D7-81F9-4000-965C-7CBD8524FEAE}" v="7" dt="2025-02-11T18:33:13.824"/>
    <p1510:client id="{54617A1A-1EA2-4733-BAFA-CF3AC2CDD4BF}" v="125" dt="2025-02-12T15:47:14.104"/>
    <p1510:client id="{F711A07E-7C11-41E0-ABA6-6ED7E14DF308}" v="27" dt="2025-02-12T02:20:19.507"/>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51" autoAdjust="0"/>
    <p:restoredTop sz="42399" autoAdjust="0"/>
  </p:normalViewPr>
  <p:slideViewPr>
    <p:cSldViewPr snapToGrid="0">
      <p:cViewPr varScale="1">
        <p:scale>
          <a:sx n="59" d="100"/>
          <a:sy n="59" d="100"/>
        </p:scale>
        <p:origin x="732" y="28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customschemas.google.com/relationships/presentationmetadata" Target="metadata"/><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holas Kreuziger" userId="4bde73da43ed366c" providerId="LiveId" clId="{F711A07E-7C11-41E0-ABA6-6ED7E14DF308}"/>
    <pc:docChg chg="undo custSel addSld delSld modSld">
      <pc:chgData name="Nicholas Kreuziger" userId="4bde73da43ed366c" providerId="LiveId" clId="{F711A07E-7C11-41E0-ABA6-6ED7E14DF308}" dt="2025-02-12T02:20:51.664" v="1580" actId="5793"/>
      <pc:docMkLst>
        <pc:docMk/>
      </pc:docMkLst>
      <pc:sldChg chg="modSp mod">
        <pc:chgData name="Nicholas Kreuziger" userId="4bde73da43ed366c" providerId="LiveId" clId="{F711A07E-7C11-41E0-ABA6-6ED7E14DF308}" dt="2025-02-12T01:30:31.602" v="0" actId="14734"/>
        <pc:sldMkLst>
          <pc:docMk/>
          <pc:sldMk cId="0" sldId="262"/>
        </pc:sldMkLst>
        <pc:graphicFrameChg chg="modGraphic">
          <ac:chgData name="Nicholas Kreuziger" userId="4bde73da43ed366c" providerId="LiveId" clId="{F711A07E-7C11-41E0-ABA6-6ED7E14DF308}" dt="2025-02-12T01:30:31.602" v="0" actId="14734"/>
          <ac:graphicFrameMkLst>
            <pc:docMk/>
            <pc:sldMk cId="0" sldId="262"/>
            <ac:graphicFrameMk id="2" creationId="{4C52155F-174C-AE9E-F91F-2D3D8E81EE1F}"/>
          </ac:graphicFrameMkLst>
        </pc:graphicFrameChg>
      </pc:sldChg>
      <pc:sldChg chg="modSp mod">
        <pc:chgData name="Nicholas Kreuziger" userId="4bde73da43ed366c" providerId="LiveId" clId="{F711A07E-7C11-41E0-ABA6-6ED7E14DF308}" dt="2025-02-12T01:51:31.308" v="565" actId="20577"/>
        <pc:sldMkLst>
          <pc:docMk/>
          <pc:sldMk cId="0" sldId="263"/>
        </pc:sldMkLst>
        <pc:spChg chg="mod">
          <ac:chgData name="Nicholas Kreuziger" userId="4bde73da43ed366c" providerId="LiveId" clId="{F711A07E-7C11-41E0-ABA6-6ED7E14DF308}" dt="2025-02-12T01:42:32.122" v="20" actId="20577"/>
          <ac:spMkLst>
            <pc:docMk/>
            <pc:sldMk cId="0" sldId="263"/>
            <ac:spMk id="195" creationId="{00000000-0000-0000-0000-000000000000}"/>
          </ac:spMkLst>
        </pc:spChg>
        <pc:spChg chg="mod">
          <ac:chgData name="Nicholas Kreuziger" userId="4bde73da43ed366c" providerId="LiveId" clId="{F711A07E-7C11-41E0-ABA6-6ED7E14DF308}" dt="2025-02-12T01:51:31.308" v="565" actId="20577"/>
          <ac:spMkLst>
            <pc:docMk/>
            <pc:sldMk cId="0" sldId="263"/>
            <ac:spMk id="196" creationId="{00000000-0000-0000-0000-000000000000}"/>
          </ac:spMkLst>
        </pc:spChg>
      </pc:sldChg>
      <pc:sldChg chg="addSp delSp modSp mod modClrScheme chgLayout">
        <pc:chgData name="Nicholas Kreuziger" userId="4bde73da43ed366c" providerId="LiveId" clId="{F711A07E-7C11-41E0-ABA6-6ED7E14DF308}" dt="2025-02-12T02:15:37.657" v="1503" actId="27636"/>
        <pc:sldMkLst>
          <pc:docMk/>
          <pc:sldMk cId="0" sldId="265"/>
        </pc:sldMkLst>
        <pc:spChg chg="add del mod ord">
          <ac:chgData name="Nicholas Kreuziger" userId="4bde73da43ed366c" providerId="LiveId" clId="{F711A07E-7C11-41E0-ABA6-6ED7E14DF308}" dt="2025-02-12T02:13:59.763" v="1425" actId="700"/>
          <ac:spMkLst>
            <pc:docMk/>
            <pc:sldMk cId="0" sldId="265"/>
            <ac:spMk id="2" creationId="{C696FD29-68BB-80E6-1A6D-8C688D8541AC}"/>
          </ac:spMkLst>
        </pc:spChg>
        <pc:spChg chg="add del mod ord">
          <ac:chgData name="Nicholas Kreuziger" userId="4bde73da43ed366c" providerId="LiveId" clId="{F711A07E-7C11-41E0-ABA6-6ED7E14DF308}" dt="2025-02-12T02:13:59.763" v="1425" actId="700"/>
          <ac:spMkLst>
            <pc:docMk/>
            <pc:sldMk cId="0" sldId="265"/>
            <ac:spMk id="3" creationId="{84B10ECF-AC35-4E53-50F9-30D0E75F9FF1}"/>
          </ac:spMkLst>
        </pc:spChg>
        <pc:spChg chg="add del mod ord">
          <ac:chgData name="Nicholas Kreuziger" userId="4bde73da43ed366c" providerId="LiveId" clId="{F711A07E-7C11-41E0-ABA6-6ED7E14DF308}" dt="2025-02-12T02:13:59.763" v="1425" actId="700"/>
          <ac:spMkLst>
            <pc:docMk/>
            <pc:sldMk cId="0" sldId="265"/>
            <ac:spMk id="4" creationId="{8D082E19-A1D8-0DE9-D338-63D8E2FD386F}"/>
          </ac:spMkLst>
        </pc:spChg>
        <pc:spChg chg="add del mod ord">
          <ac:chgData name="Nicholas Kreuziger" userId="4bde73da43ed366c" providerId="LiveId" clId="{F711A07E-7C11-41E0-ABA6-6ED7E14DF308}" dt="2025-02-12T02:14:18.972" v="1436" actId="700"/>
          <ac:spMkLst>
            <pc:docMk/>
            <pc:sldMk cId="0" sldId="265"/>
            <ac:spMk id="5" creationId="{22763909-5D08-4F92-0692-DEF9CC19EC93}"/>
          </ac:spMkLst>
        </pc:spChg>
        <pc:spChg chg="add del mod ord">
          <ac:chgData name="Nicholas Kreuziger" userId="4bde73da43ed366c" providerId="LiveId" clId="{F711A07E-7C11-41E0-ABA6-6ED7E14DF308}" dt="2025-02-12T02:14:18.972" v="1436" actId="700"/>
          <ac:spMkLst>
            <pc:docMk/>
            <pc:sldMk cId="0" sldId="265"/>
            <ac:spMk id="6" creationId="{832B0857-29E7-7379-B15A-6AC8246E64DB}"/>
          </ac:spMkLst>
        </pc:spChg>
        <pc:spChg chg="add del mod ord">
          <ac:chgData name="Nicholas Kreuziger" userId="4bde73da43ed366c" providerId="LiveId" clId="{F711A07E-7C11-41E0-ABA6-6ED7E14DF308}" dt="2025-02-12T02:14:18.972" v="1436" actId="700"/>
          <ac:spMkLst>
            <pc:docMk/>
            <pc:sldMk cId="0" sldId="265"/>
            <ac:spMk id="7" creationId="{4CDFB152-2AAE-EF06-229A-693101D9D86C}"/>
          </ac:spMkLst>
        </pc:spChg>
        <pc:spChg chg="add del mod ord">
          <ac:chgData name="Nicholas Kreuziger" userId="4bde73da43ed366c" providerId="LiveId" clId="{F711A07E-7C11-41E0-ABA6-6ED7E14DF308}" dt="2025-02-12T02:14:31.158" v="1445" actId="700"/>
          <ac:spMkLst>
            <pc:docMk/>
            <pc:sldMk cId="0" sldId="265"/>
            <ac:spMk id="8" creationId="{B2957AC2-7426-D976-553D-03BCE9F6CC28}"/>
          </ac:spMkLst>
        </pc:spChg>
        <pc:spChg chg="add del mod ord">
          <ac:chgData name="Nicholas Kreuziger" userId="4bde73da43ed366c" providerId="LiveId" clId="{F711A07E-7C11-41E0-ABA6-6ED7E14DF308}" dt="2025-02-12T02:14:31.158" v="1445" actId="700"/>
          <ac:spMkLst>
            <pc:docMk/>
            <pc:sldMk cId="0" sldId="265"/>
            <ac:spMk id="9" creationId="{EBEB63D7-A15F-C130-66DC-E06457AC3840}"/>
          </ac:spMkLst>
        </pc:spChg>
        <pc:spChg chg="add del mod ord">
          <ac:chgData name="Nicholas Kreuziger" userId="4bde73da43ed366c" providerId="LiveId" clId="{F711A07E-7C11-41E0-ABA6-6ED7E14DF308}" dt="2025-02-12T02:14:31.158" v="1445" actId="700"/>
          <ac:spMkLst>
            <pc:docMk/>
            <pc:sldMk cId="0" sldId="265"/>
            <ac:spMk id="10" creationId="{6005E4A3-6312-9F0C-D47C-AC0F36589C4A}"/>
          </ac:spMkLst>
        </pc:spChg>
        <pc:spChg chg="add mod ord">
          <ac:chgData name="Nicholas Kreuziger" userId="4bde73da43ed366c" providerId="LiveId" clId="{F711A07E-7C11-41E0-ABA6-6ED7E14DF308}" dt="2025-02-12T02:15:03.577" v="1475" actId="20577"/>
          <ac:spMkLst>
            <pc:docMk/>
            <pc:sldMk cId="0" sldId="265"/>
            <ac:spMk id="11" creationId="{92AA85EB-EB99-3A82-D4C2-18D28F6DC130}"/>
          </ac:spMkLst>
        </pc:spChg>
        <pc:spChg chg="add mod ord">
          <ac:chgData name="Nicholas Kreuziger" userId="4bde73da43ed366c" providerId="LiveId" clId="{F711A07E-7C11-41E0-ABA6-6ED7E14DF308}" dt="2025-02-12T02:15:26.355" v="1501"/>
          <ac:spMkLst>
            <pc:docMk/>
            <pc:sldMk cId="0" sldId="265"/>
            <ac:spMk id="12" creationId="{B0D29A79-826B-E089-3A22-29F3E05C6E39}"/>
          </ac:spMkLst>
        </pc:spChg>
        <pc:spChg chg="add mod ord">
          <ac:chgData name="Nicholas Kreuziger" userId="4bde73da43ed366c" providerId="LiveId" clId="{F711A07E-7C11-41E0-ABA6-6ED7E14DF308}" dt="2025-02-12T02:15:10.225" v="1500" actId="20577"/>
          <ac:spMkLst>
            <pc:docMk/>
            <pc:sldMk cId="0" sldId="265"/>
            <ac:spMk id="13" creationId="{DB8C7919-9502-C53E-F2F5-0D20316FD2DF}"/>
          </ac:spMkLst>
        </pc:spChg>
        <pc:spChg chg="add mod ord">
          <ac:chgData name="Nicholas Kreuziger" userId="4bde73da43ed366c" providerId="LiveId" clId="{F711A07E-7C11-41E0-ABA6-6ED7E14DF308}" dt="2025-02-12T02:15:37.657" v="1503" actId="27636"/>
          <ac:spMkLst>
            <pc:docMk/>
            <pc:sldMk cId="0" sldId="265"/>
            <ac:spMk id="14" creationId="{0E56C1E6-AA73-D541-3EB6-F6E86C61C71D}"/>
          </ac:spMkLst>
        </pc:spChg>
        <pc:spChg chg="mod ord">
          <ac:chgData name="Nicholas Kreuziger" userId="4bde73da43ed366c" providerId="LiveId" clId="{F711A07E-7C11-41E0-ABA6-6ED7E14DF308}" dt="2025-02-12T02:14:56.821" v="1453" actId="700"/>
          <ac:spMkLst>
            <pc:docMk/>
            <pc:sldMk cId="0" sldId="265"/>
            <ac:spMk id="209" creationId="{00000000-0000-0000-0000-000000000000}"/>
          </ac:spMkLst>
        </pc:spChg>
        <pc:spChg chg="del mod ord">
          <ac:chgData name="Nicholas Kreuziger" userId="4bde73da43ed366c" providerId="LiveId" clId="{F711A07E-7C11-41E0-ABA6-6ED7E14DF308}" dt="2025-02-12T02:14:56.821" v="1453" actId="700"/>
          <ac:spMkLst>
            <pc:docMk/>
            <pc:sldMk cId="0" sldId="265"/>
            <ac:spMk id="210" creationId="{00000000-0000-0000-0000-000000000000}"/>
          </ac:spMkLst>
        </pc:spChg>
      </pc:sldChg>
      <pc:sldChg chg="addSp modSp mod">
        <pc:chgData name="Nicholas Kreuziger" userId="4bde73da43ed366c" providerId="LiveId" clId="{F711A07E-7C11-41E0-ABA6-6ED7E14DF308}" dt="2025-02-12T02:18:57.020" v="1537" actId="5793"/>
        <pc:sldMkLst>
          <pc:docMk/>
          <pc:sldMk cId="0" sldId="266"/>
        </pc:sldMkLst>
        <pc:spChg chg="add">
          <ac:chgData name="Nicholas Kreuziger" userId="4bde73da43ed366c" providerId="LiveId" clId="{F711A07E-7C11-41E0-ABA6-6ED7E14DF308}" dt="2025-02-12T02:16:04.078" v="1505"/>
          <ac:spMkLst>
            <pc:docMk/>
            <pc:sldMk cId="0" sldId="266"/>
            <ac:spMk id="2" creationId="{BA8D99F8-BBF7-722D-0750-6F817E37C1D1}"/>
          </ac:spMkLst>
        </pc:spChg>
        <pc:spChg chg="add">
          <ac:chgData name="Nicholas Kreuziger" userId="4bde73da43ed366c" providerId="LiveId" clId="{F711A07E-7C11-41E0-ABA6-6ED7E14DF308}" dt="2025-02-12T02:16:04.078" v="1505"/>
          <ac:spMkLst>
            <pc:docMk/>
            <pc:sldMk cId="0" sldId="266"/>
            <ac:spMk id="3" creationId="{DB6F3BF0-A4EB-A43F-FDF5-55FBD8C2730A}"/>
          </ac:spMkLst>
        </pc:spChg>
        <pc:spChg chg="add">
          <ac:chgData name="Nicholas Kreuziger" userId="4bde73da43ed366c" providerId="LiveId" clId="{F711A07E-7C11-41E0-ABA6-6ED7E14DF308}" dt="2025-02-12T02:16:04.078" v="1505"/>
          <ac:spMkLst>
            <pc:docMk/>
            <pc:sldMk cId="0" sldId="266"/>
            <ac:spMk id="4" creationId="{B2B29B2D-ADD2-D993-06E9-46B982C2581A}"/>
          </ac:spMkLst>
        </pc:spChg>
        <pc:spChg chg="add">
          <ac:chgData name="Nicholas Kreuziger" userId="4bde73da43ed366c" providerId="LiveId" clId="{F711A07E-7C11-41E0-ABA6-6ED7E14DF308}" dt="2025-02-12T02:16:07.802" v="1506"/>
          <ac:spMkLst>
            <pc:docMk/>
            <pc:sldMk cId="0" sldId="266"/>
            <ac:spMk id="5" creationId="{33794A9F-D38F-A5D2-99A8-CD933B065624}"/>
          </ac:spMkLst>
        </pc:spChg>
        <pc:spChg chg="add">
          <ac:chgData name="Nicholas Kreuziger" userId="4bde73da43ed366c" providerId="LiveId" clId="{F711A07E-7C11-41E0-ABA6-6ED7E14DF308}" dt="2025-02-12T02:16:07.802" v="1506"/>
          <ac:spMkLst>
            <pc:docMk/>
            <pc:sldMk cId="0" sldId="266"/>
            <ac:spMk id="6" creationId="{D0C979E6-C650-BB6A-26E4-836E0B4E66D2}"/>
          </ac:spMkLst>
        </pc:spChg>
        <pc:spChg chg="add">
          <ac:chgData name="Nicholas Kreuziger" userId="4bde73da43ed366c" providerId="LiveId" clId="{F711A07E-7C11-41E0-ABA6-6ED7E14DF308}" dt="2025-02-12T02:16:07.802" v="1506"/>
          <ac:spMkLst>
            <pc:docMk/>
            <pc:sldMk cId="0" sldId="266"/>
            <ac:spMk id="7" creationId="{A03EB1AB-4B7F-7E94-B0DB-FC2159F81DCA}"/>
          </ac:spMkLst>
        </pc:spChg>
        <pc:spChg chg="mod">
          <ac:chgData name="Nicholas Kreuziger" userId="4bde73da43ed366c" providerId="LiveId" clId="{F711A07E-7C11-41E0-ABA6-6ED7E14DF308}" dt="2025-02-12T02:18:57.020" v="1537" actId="5793"/>
          <ac:spMkLst>
            <pc:docMk/>
            <pc:sldMk cId="0" sldId="266"/>
            <ac:spMk id="217" creationId="{00000000-0000-0000-0000-000000000000}"/>
          </ac:spMkLst>
        </pc:spChg>
      </pc:sldChg>
      <pc:sldChg chg="modSp mod">
        <pc:chgData name="Nicholas Kreuziger" userId="4bde73da43ed366c" providerId="LiveId" clId="{F711A07E-7C11-41E0-ABA6-6ED7E14DF308}" dt="2025-02-12T02:20:51.664" v="1580" actId="5793"/>
        <pc:sldMkLst>
          <pc:docMk/>
          <pc:sldMk cId="0" sldId="267"/>
        </pc:sldMkLst>
        <pc:spChg chg="mod">
          <ac:chgData name="Nicholas Kreuziger" userId="4bde73da43ed366c" providerId="LiveId" clId="{F711A07E-7C11-41E0-ABA6-6ED7E14DF308}" dt="2025-02-12T02:20:51.664" v="1580" actId="5793"/>
          <ac:spMkLst>
            <pc:docMk/>
            <pc:sldMk cId="0" sldId="267"/>
            <ac:spMk id="224" creationId="{00000000-0000-0000-0000-000000000000}"/>
          </ac:spMkLst>
        </pc:spChg>
      </pc:sldChg>
      <pc:sldChg chg="modSp mod">
        <pc:chgData name="Nicholas Kreuziger" userId="4bde73da43ed366c" providerId="LiveId" clId="{F711A07E-7C11-41E0-ABA6-6ED7E14DF308}" dt="2025-02-12T02:20:46.276" v="1578" actId="5793"/>
        <pc:sldMkLst>
          <pc:docMk/>
          <pc:sldMk cId="0" sldId="268"/>
        </pc:sldMkLst>
        <pc:spChg chg="mod">
          <ac:chgData name="Nicholas Kreuziger" userId="4bde73da43ed366c" providerId="LiveId" clId="{F711A07E-7C11-41E0-ABA6-6ED7E14DF308}" dt="2025-02-12T02:20:46.276" v="1578" actId="5793"/>
          <ac:spMkLst>
            <pc:docMk/>
            <pc:sldMk cId="0" sldId="268"/>
            <ac:spMk id="231" creationId="{00000000-0000-0000-0000-000000000000}"/>
          </ac:spMkLst>
        </pc:spChg>
      </pc:sldChg>
      <pc:sldChg chg="addSp delSp modSp add del mod modClrScheme chgLayout">
        <pc:chgData name="Nicholas Kreuziger" userId="4bde73da43ed366c" providerId="LiveId" clId="{F711A07E-7C11-41E0-ABA6-6ED7E14DF308}" dt="2025-02-12T01:54:13.026" v="566" actId="47"/>
        <pc:sldMkLst>
          <pc:docMk/>
          <pc:sldMk cId="98947551" sldId="271"/>
        </pc:sldMkLst>
        <pc:spChg chg="add del mod ord">
          <ac:chgData name="Nicholas Kreuziger" userId="4bde73da43ed366c" providerId="LiveId" clId="{F711A07E-7C11-41E0-ABA6-6ED7E14DF308}" dt="2025-02-12T01:48:13.925" v="367" actId="700"/>
          <ac:spMkLst>
            <pc:docMk/>
            <pc:sldMk cId="98947551" sldId="271"/>
            <ac:spMk id="2" creationId="{61EAF1FB-441D-40B3-58EE-429B2198A610}"/>
          </ac:spMkLst>
        </pc:spChg>
        <pc:spChg chg="mod ord">
          <ac:chgData name="Nicholas Kreuziger" userId="4bde73da43ed366c" providerId="LiveId" clId="{F711A07E-7C11-41E0-ABA6-6ED7E14DF308}" dt="2025-02-12T01:48:13.925" v="367" actId="700"/>
          <ac:spMkLst>
            <pc:docMk/>
            <pc:sldMk cId="98947551" sldId="271"/>
            <ac:spMk id="195" creationId="{0F2BE684-6003-1333-2EA0-B930CCC2B08D}"/>
          </ac:spMkLst>
        </pc:spChg>
        <pc:spChg chg="mod ord">
          <ac:chgData name="Nicholas Kreuziger" userId="4bde73da43ed366c" providerId="LiveId" clId="{F711A07E-7C11-41E0-ABA6-6ED7E14DF308}" dt="2025-02-12T01:49:13.292" v="421" actId="20577"/>
          <ac:spMkLst>
            <pc:docMk/>
            <pc:sldMk cId="98947551" sldId="271"/>
            <ac:spMk id="196" creationId="{0D4560BD-B5CB-68F5-E09B-8E58124B406B}"/>
          </ac:spMkLst>
        </pc:spChg>
      </pc:sldChg>
      <pc:sldChg chg="addSp delSp modSp add mod modClrScheme chgLayout">
        <pc:chgData name="Nicholas Kreuziger" userId="4bde73da43ed366c" providerId="LiveId" clId="{F711A07E-7C11-41E0-ABA6-6ED7E14DF308}" dt="2025-02-12T02:00:01.205" v="1051" actId="113"/>
        <pc:sldMkLst>
          <pc:docMk/>
          <pc:sldMk cId="1294498651" sldId="272"/>
        </pc:sldMkLst>
        <pc:spChg chg="add del mod ord">
          <ac:chgData name="Nicholas Kreuziger" userId="4bde73da43ed366c" providerId="LiveId" clId="{F711A07E-7C11-41E0-ABA6-6ED7E14DF308}" dt="2025-02-12T01:57:24.389" v="719" actId="700"/>
          <ac:spMkLst>
            <pc:docMk/>
            <pc:sldMk cId="1294498651" sldId="272"/>
            <ac:spMk id="2" creationId="{5692F235-0869-FCBA-5C09-31A3BACA50D9}"/>
          </ac:spMkLst>
        </pc:spChg>
        <pc:spChg chg="mod ord">
          <ac:chgData name="Nicholas Kreuziger" userId="4bde73da43ed366c" providerId="LiveId" clId="{F711A07E-7C11-41E0-ABA6-6ED7E14DF308}" dt="2025-02-12T01:57:24.389" v="719" actId="700"/>
          <ac:spMkLst>
            <pc:docMk/>
            <pc:sldMk cId="1294498651" sldId="272"/>
            <ac:spMk id="195" creationId="{412B533C-F27B-3317-1609-ECAF7A981DEB}"/>
          </ac:spMkLst>
        </pc:spChg>
        <pc:spChg chg="mod ord">
          <ac:chgData name="Nicholas Kreuziger" userId="4bde73da43ed366c" providerId="LiveId" clId="{F711A07E-7C11-41E0-ABA6-6ED7E14DF308}" dt="2025-02-12T02:00:01.205" v="1051" actId="113"/>
          <ac:spMkLst>
            <pc:docMk/>
            <pc:sldMk cId="1294498651" sldId="272"/>
            <ac:spMk id="196" creationId="{670ED5B6-6DF7-FDBB-E620-4F005B78A845}"/>
          </ac:spMkLst>
        </pc:spChg>
        <pc:graphicFrameChg chg="add del mod">
          <ac:chgData name="Nicholas Kreuziger" userId="4bde73da43ed366c" providerId="LiveId" clId="{F711A07E-7C11-41E0-ABA6-6ED7E14DF308}" dt="2025-02-12T01:56:34.938" v="716" actId="478"/>
          <ac:graphicFrameMkLst>
            <pc:docMk/>
            <pc:sldMk cId="1294498651" sldId="272"/>
            <ac:graphicFrameMk id="3" creationId="{222CA236-A00C-C99E-13AE-7A0A06648E0E}"/>
          </ac:graphicFrameMkLst>
        </pc:graphicFrameChg>
        <pc:picChg chg="add mod">
          <ac:chgData name="Nicholas Kreuziger" userId="4bde73da43ed366c" providerId="LiveId" clId="{F711A07E-7C11-41E0-ABA6-6ED7E14DF308}" dt="2025-02-12T01:57:27.293" v="720" actId="1076"/>
          <ac:picMkLst>
            <pc:docMk/>
            <pc:sldMk cId="1294498651" sldId="272"/>
            <ac:picMk id="5" creationId="{BA30CF2A-35B3-EE02-E60D-E6D526A0B314}"/>
          </ac:picMkLst>
        </pc:picChg>
      </pc:sldChg>
      <pc:sldChg chg="add del">
        <pc:chgData name="Nicholas Kreuziger" userId="4bde73da43ed366c" providerId="LiveId" clId="{F711A07E-7C11-41E0-ABA6-6ED7E14DF308}" dt="2025-02-12T01:57:36.907" v="721" actId="47"/>
        <pc:sldMkLst>
          <pc:docMk/>
          <pc:sldMk cId="892553921" sldId="273"/>
        </pc:sldMkLst>
      </pc:sldChg>
      <pc:sldChg chg="addSp delSp modSp add mod">
        <pc:chgData name="Nicholas Kreuziger" userId="4bde73da43ed366c" providerId="LiveId" clId="{F711A07E-7C11-41E0-ABA6-6ED7E14DF308}" dt="2025-02-12T02:02:41.468" v="1408" actId="1076"/>
        <pc:sldMkLst>
          <pc:docMk/>
          <pc:sldMk cId="2144684502" sldId="273"/>
        </pc:sldMkLst>
        <pc:spChg chg="mod">
          <ac:chgData name="Nicholas Kreuziger" userId="4bde73da43ed366c" providerId="LiveId" clId="{F711A07E-7C11-41E0-ABA6-6ED7E14DF308}" dt="2025-02-12T02:00:08.683" v="1054" actId="113"/>
          <ac:spMkLst>
            <pc:docMk/>
            <pc:sldMk cId="2144684502" sldId="273"/>
            <ac:spMk id="196" creationId="{3CFF9AC4-7F92-2A35-D49E-D2A3C380A4E9}"/>
          </ac:spMkLst>
        </pc:spChg>
        <pc:picChg chg="add mod">
          <ac:chgData name="Nicholas Kreuziger" userId="4bde73da43ed366c" providerId="LiveId" clId="{F711A07E-7C11-41E0-ABA6-6ED7E14DF308}" dt="2025-02-12T02:02:41.468" v="1408" actId="1076"/>
          <ac:picMkLst>
            <pc:docMk/>
            <pc:sldMk cId="2144684502" sldId="273"/>
            <ac:picMk id="3" creationId="{D8D2340E-B537-3E5E-914C-44E69319B464}"/>
          </ac:picMkLst>
        </pc:picChg>
        <pc:picChg chg="del">
          <ac:chgData name="Nicholas Kreuziger" userId="4bde73da43ed366c" providerId="LiveId" clId="{F711A07E-7C11-41E0-ABA6-6ED7E14DF308}" dt="2025-02-12T01:57:44.183" v="727" actId="478"/>
          <ac:picMkLst>
            <pc:docMk/>
            <pc:sldMk cId="2144684502" sldId="273"/>
            <ac:picMk id="5" creationId="{22DA7B21-80A2-5845-862E-3FC5E2703721}"/>
          </ac:picMkLst>
        </pc:picChg>
      </pc:sldChg>
      <pc:sldChg chg="add del">
        <pc:chgData name="Nicholas Kreuziger" userId="4bde73da43ed366c" providerId="LiveId" clId="{F711A07E-7C11-41E0-ABA6-6ED7E14DF308}" dt="2025-02-12T01:54:21.880" v="568" actId="47"/>
        <pc:sldMkLst>
          <pc:docMk/>
          <pc:sldMk cId="2176131108" sldId="273"/>
        </pc:sldMkLst>
      </pc:sldChg>
      <pc:sldChg chg="add del">
        <pc:chgData name="Nicholas Kreuziger" userId="4bde73da43ed366c" providerId="LiveId" clId="{F711A07E-7C11-41E0-ABA6-6ED7E14DF308}" dt="2025-02-12T01:57:37.635" v="722" actId="47"/>
        <pc:sldMkLst>
          <pc:docMk/>
          <pc:sldMk cId="464963270" sldId="274"/>
        </pc:sldMkLst>
      </pc:sldChg>
      <pc:sldChg chg="addSp modSp add mod">
        <pc:chgData name="Nicholas Kreuziger" userId="4bde73da43ed366c" providerId="LiveId" clId="{F711A07E-7C11-41E0-ABA6-6ED7E14DF308}" dt="2025-02-12T02:03:00.233" v="1410" actId="1076"/>
        <pc:sldMkLst>
          <pc:docMk/>
          <pc:sldMk cId="668334242" sldId="274"/>
        </pc:sldMkLst>
        <pc:spChg chg="mod">
          <ac:chgData name="Nicholas Kreuziger" userId="4bde73da43ed366c" providerId="LiveId" clId="{F711A07E-7C11-41E0-ABA6-6ED7E14DF308}" dt="2025-02-12T02:00:16.246" v="1057" actId="113"/>
          <ac:spMkLst>
            <pc:docMk/>
            <pc:sldMk cId="668334242" sldId="274"/>
            <ac:spMk id="196" creationId="{09B79F4A-05FA-4D3B-26F8-EE0F241D2CB1}"/>
          </ac:spMkLst>
        </pc:spChg>
        <pc:picChg chg="add mod">
          <ac:chgData name="Nicholas Kreuziger" userId="4bde73da43ed366c" providerId="LiveId" clId="{F711A07E-7C11-41E0-ABA6-6ED7E14DF308}" dt="2025-02-12T02:03:00.233" v="1410" actId="1076"/>
          <ac:picMkLst>
            <pc:docMk/>
            <pc:sldMk cId="668334242" sldId="274"/>
            <ac:picMk id="3" creationId="{545B258E-0E69-3F5C-3C9B-49BBB1B1B17E}"/>
          </ac:picMkLst>
        </pc:picChg>
      </pc:sldChg>
      <pc:sldChg chg="add del">
        <pc:chgData name="Nicholas Kreuziger" userId="4bde73da43ed366c" providerId="LiveId" clId="{F711A07E-7C11-41E0-ABA6-6ED7E14DF308}" dt="2025-02-12T01:54:19.748" v="567" actId="47"/>
        <pc:sldMkLst>
          <pc:docMk/>
          <pc:sldMk cId="3855329105" sldId="274"/>
        </pc:sldMkLst>
      </pc:sldChg>
      <pc:sldChg chg="add del">
        <pc:chgData name="Nicholas Kreuziger" userId="4bde73da43ed366c" providerId="LiveId" clId="{F711A07E-7C11-41E0-ABA6-6ED7E14DF308}" dt="2025-02-12T01:57:38.089" v="723" actId="47"/>
        <pc:sldMkLst>
          <pc:docMk/>
          <pc:sldMk cId="264966199" sldId="275"/>
        </pc:sldMkLst>
      </pc:sldChg>
      <pc:sldChg chg="addSp modSp add mod">
        <pc:chgData name="Nicholas Kreuziger" userId="4bde73da43ed366c" providerId="LiveId" clId="{F711A07E-7C11-41E0-ABA6-6ED7E14DF308}" dt="2025-02-12T02:03:54.837" v="1412" actId="1076"/>
        <pc:sldMkLst>
          <pc:docMk/>
          <pc:sldMk cId="1217525524" sldId="275"/>
        </pc:sldMkLst>
        <pc:spChg chg="mod">
          <ac:chgData name="Nicholas Kreuziger" userId="4bde73da43ed366c" providerId="LiveId" clId="{F711A07E-7C11-41E0-ABA6-6ED7E14DF308}" dt="2025-02-12T02:00:54.545" v="1110" actId="20577"/>
          <ac:spMkLst>
            <pc:docMk/>
            <pc:sldMk cId="1217525524" sldId="275"/>
            <ac:spMk id="196" creationId="{5870D771-389F-A448-1241-115D553FE41F}"/>
          </ac:spMkLst>
        </pc:spChg>
        <pc:picChg chg="add mod">
          <ac:chgData name="Nicholas Kreuziger" userId="4bde73da43ed366c" providerId="LiveId" clId="{F711A07E-7C11-41E0-ABA6-6ED7E14DF308}" dt="2025-02-12T02:03:54.837" v="1412" actId="1076"/>
          <ac:picMkLst>
            <pc:docMk/>
            <pc:sldMk cId="1217525524" sldId="275"/>
            <ac:picMk id="3" creationId="{91547108-A531-0B6B-3ACA-72E9FECAD861}"/>
          </ac:picMkLst>
        </pc:picChg>
      </pc:sldChg>
      <pc:sldChg chg="add del">
        <pc:chgData name="Nicholas Kreuziger" userId="4bde73da43ed366c" providerId="LiveId" clId="{F711A07E-7C11-41E0-ABA6-6ED7E14DF308}" dt="2025-02-12T01:54:19.748" v="567" actId="47"/>
        <pc:sldMkLst>
          <pc:docMk/>
          <pc:sldMk cId="2286497918" sldId="275"/>
        </pc:sldMkLst>
      </pc:sldChg>
      <pc:sldChg chg="add del">
        <pc:chgData name="Nicholas Kreuziger" userId="4bde73da43ed366c" providerId="LiveId" clId="{F711A07E-7C11-41E0-ABA6-6ED7E14DF308}" dt="2025-02-12T01:54:19.748" v="567" actId="47"/>
        <pc:sldMkLst>
          <pc:docMk/>
          <pc:sldMk cId="2506112125" sldId="276"/>
        </pc:sldMkLst>
      </pc:sldChg>
      <pc:sldChg chg="add del">
        <pc:chgData name="Nicholas Kreuziger" userId="4bde73da43ed366c" providerId="LiveId" clId="{F711A07E-7C11-41E0-ABA6-6ED7E14DF308}" dt="2025-02-12T01:57:38.381" v="724" actId="47"/>
        <pc:sldMkLst>
          <pc:docMk/>
          <pc:sldMk cId="3008262395" sldId="276"/>
        </pc:sldMkLst>
      </pc:sldChg>
      <pc:sldChg chg="addSp modSp add mod">
        <pc:chgData name="Nicholas Kreuziger" userId="4bde73da43ed366c" providerId="LiveId" clId="{F711A07E-7C11-41E0-ABA6-6ED7E14DF308}" dt="2025-02-12T02:04:14.903" v="1414" actId="1076"/>
        <pc:sldMkLst>
          <pc:docMk/>
          <pc:sldMk cId="3584509867" sldId="276"/>
        </pc:sldMkLst>
        <pc:spChg chg="mod">
          <ac:chgData name="Nicholas Kreuziger" userId="4bde73da43ed366c" providerId="LiveId" clId="{F711A07E-7C11-41E0-ABA6-6ED7E14DF308}" dt="2025-02-12T02:01:37.974" v="1289" actId="20577"/>
          <ac:spMkLst>
            <pc:docMk/>
            <pc:sldMk cId="3584509867" sldId="276"/>
            <ac:spMk id="196" creationId="{76278F1A-3556-30D9-245A-29542C7E8125}"/>
          </ac:spMkLst>
        </pc:spChg>
        <pc:picChg chg="add mod">
          <ac:chgData name="Nicholas Kreuziger" userId="4bde73da43ed366c" providerId="LiveId" clId="{F711A07E-7C11-41E0-ABA6-6ED7E14DF308}" dt="2025-02-12T02:04:14.903" v="1414" actId="1076"/>
          <ac:picMkLst>
            <pc:docMk/>
            <pc:sldMk cId="3584509867" sldId="276"/>
            <ac:picMk id="3" creationId="{00293921-0933-7743-0F2A-4EBB225EF5B1}"/>
          </ac:picMkLst>
        </pc:picChg>
      </pc:sldChg>
      <pc:sldChg chg="add del">
        <pc:chgData name="Nicholas Kreuziger" userId="4bde73da43ed366c" providerId="LiveId" clId="{F711A07E-7C11-41E0-ABA6-6ED7E14DF308}" dt="2025-02-12T01:57:38.884" v="725" actId="47"/>
        <pc:sldMkLst>
          <pc:docMk/>
          <pc:sldMk cId="1460479977" sldId="277"/>
        </pc:sldMkLst>
      </pc:sldChg>
      <pc:sldChg chg="addSp modSp add mod">
        <pc:chgData name="Nicholas Kreuziger" userId="4bde73da43ed366c" providerId="LiveId" clId="{F711A07E-7C11-41E0-ABA6-6ED7E14DF308}" dt="2025-02-12T02:14:00.315" v="1426" actId="1076"/>
        <pc:sldMkLst>
          <pc:docMk/>
          <pc:sldMk cId="3390109798" sldId="277"/>
        </pc:sldMkLst>
        <pc:spChg chg="mod">
          <ac:chgData name="Nicholas Kreuziger" userId="4bde73da43ed366c" providerId="LiveId" clId="{F711A07E-7C11-41E0-ABA6-6ED7E14DF308}" dt="2025-02-12T02:04:20.538" v="1415" actId="33524"/>
          <ac:spMkLst>
            <pc:docMk/>
            <pc:sldMk cId="3390109798" sldId="277"/>
            <ac:spMk id="196" creationId="{7B21034A-8D55-09BD-4780-89C74A330C35}"/>
          </ac:spMkLst>
        </pc:spChg>
        <pc:picChg chg="add mod">
          <ac:chgData name="Nicholas Kreuziger" userId="4bde73da43ed366c" providerId="LiveId" clId="{F711A07E-7C11-41E0-ABA6-6ED7E14DF308}" dt="2025-02-12T02:14:00.315" v="1426" actId="1076"/>
          <ac:picMkLst>
            <pc:docMk/>
            <pc:sldMk cId="3390109798" sldId="277"/>
            <ac:picMk id="3" creationId="{099F67DE-89A5-C27E-0B2F-72BB6969B764}"/>
          </ac:picMkLst>
        </pc:picChg>
      </pc:sldChg>
      <pc:sldChg chg="add del">
        <pc:chgData name="Nicholas Kreuziger" userId="4bde73da43ed366c" providerId="LiveId" clId="{F711A07E-7C11-41E0-ABA6-6ED7E14DF308}" dt="2025-02-12T01:55:11.167" v="615" actId="47"/>
        <pc:sldMkLst>
          <pc:docMk/>
          <pc:sldMk cId="899727885" sldId="278"/>
        </pc:sldMkLst>
      </pc:sldChg>
      <pc:sldChg chg="modSp add mod">
        <pc:chgData name="Nicholas Kreuziger" userId="4bde73da43ed366c" providerId="LiveId" clId="{F711A07E-7C11-41E0-ABA6-6ED7E14DF308}" dt="2025-02-12T02:20:41.039" v="1577" actId="5793"/>
        <pc:sldMkLst>
          <pc:docMk/>
          <pc:sldMk cId="2279855329" sldId="278"/>
        </pc:sldMkLst>
        <pc:spChg chg="mod">
          <ac:chgData name="Nicholas Kreuziger" userId="4bde73da43ed366c" providerId="LiveId" clId="{F711A07E-7C11-41E0-ABA6-6ED7E14DF308}" dt="2025-02-12T02:20:29.150" v="1574" actId="20577"/>
          <ac:spMkLst>
            <pc:docMk/>
            <pc:sldMk cId="2279855329" sldId="278"/>
            <ac:spMk id="230" creationId="{C5179750-2351-2443-EB03-D6C73BDEA790}"/>
          </ac:spMkLst>
        </pc:spChg>
        <pc:spChg chg="mod">
          <ac:chgData name="Nicholas Kreuziger" userId="4bde73da43ed366c" providerId="LiveId" clId="{F711A07E-7C11-41E0-ABA6-6ED7E14DF308}" dt="2025-02-12T02:20:41.039" v="1577" actId="5793"/>
          <ac:spMkLst>
            <pc:docMk/>
            <pc:sldMk cId="2279855329" sldId="278"/>
            <ac:spMk id="231" creationId="{DDFB1E8D-77C2-A93B-68F3-E5699C6F24B3}"/>
          </ac:spMkLst>
        </pc:spChg>
      </pc:sldChg>
      <pc:sldChg chg="add del">
        <pc:chgData name="Nicholas Kreuziger" userId="4bde73da43ed366c" providerId="LiveId" clId="{F711A07E-7C11-41E0-ABA6-6ED7E14DF308}" dt="2025-02-12T02:15:55.359" v="1504" actId="47"/>
        <pc:sldMkLst>
          <pc:docMk/>
          <pc:sldMk cId="4082195783" sldId="278"/>
        </pc:sldMkLst>
      </pc:sldChg>
      <pc:sldMasterChg chg="delSldLayout">
        <pc:chgData name="Nicholas Kreuziger" userId="4bde73da43ed366c" providerId="LiveId" clId="{F711A07E-7C11-41E0-ABA6-6ED7E14DF308}" dt="2025-02-12T01:57:38.884" v="725" actId="47"/>
        <pc:sldMasterMkLst>
          <pc:docMk/>
          <pc:sldMasterMk cId="0" sldId="2147483648"/>
        </pc:sldMasterMkLst>
        <pc:sldLayoutChg chg="del">
          <pc:chgData name="Nicholas Kreuziger" userId="4bde73da43ed366c" providerId="LiveId" clId="{F711A07E-7C11-41E0-ABA6-6ED7E14DF308}" dt="2025-02-12T01:57:38.884" v="725" actId="47"/>
          <pc:sldLayoutMkLst>
            <pc:docMk/>
            <pc:sldMasterMk cId="0" sldId="2147483648"/>
            <pc:sldLayoutMk cId="0" sldId="2147483652"/>
          </pc:sldLayoutMkLst>
        </pc:sldLayoutChg>
      </pc:sldMasterChg>
    </pc:docChg>
  </pc:docChgLst>
  <pc:docChgLst>
    <pc:chgData name="Nicholas Kreuziger" userId="4bde73da43ed366c" providerId="LiveId" clId="{072440D7-81F9-4000-965C-7CBD8524FEAE}"/>
    <pc:docChg chg="undo custSel addSld delSld modSld">
      <pc:chgData name="Nicholas Kreuziger" userId="4bde73da43ed366c" providerId="LiveId" clId="{072440D7-81F9-4000-965C-7CBD8524FEAE}" dt="2025-02-11T18:34:43.847" v="617" actId="20577"/>
      <pc:docMkLst>
        <pc:docMk/>
      </pc:docMkLst>
      <pc:sldChg chg="modSp mod">
        <pc:chgData name="Nicholas Kreuziger" userId="4bde73da43ed366c" providerId="LiveId" clId="{072440D7-81F9-4000-965C-7CBD8524FEAE}" dt="2025-02-11T18:08:33.168" v="18" actId="20577"/>
        <pc:sldMkLst>
          <pc:docMk/>
          <pc:sldMk cId="0" sldId="256"/>
        </pc:sldMkLst>
        <pc:spChg chg="mod">
          <ac:chgData name="Nicholas Kreuziger" userId="4bde73da43ed366c" providerId="LiveId" clId="{072440D7-81F9-4000-965C-7CBD8524FEAE}" dt="2025-02-11T18:08:33.168" v="18" actId="20577"/>
          <ac:spMkLst>
            <pc:docMk/>
            <pc:sldMk cId="0" sldId="256"/>
            <ac:spMk id="145" creationId="{00000000-0000-0000-0000-000000000000}"/>
          </ac:spMkLst>
        </pc:spChg>
      </pc:sldChg>
      <pc:sldChg chg="addSp delSp modSp mod modClrScheme chgLayout">
        <pc:chgData name="Nicholas Kreuziger" userId="4bde73da43ed366c" providerId="LiveId" clId="{072440D7-81F9-4000-965C-7CBD8524FEAE}" dt="2025-02-11T18:26:53.199" v="401" actId="1076"/>
        <pc:sldMkLst>
          <pc:docMk/>
          <pc:sldMk cId="0" sldId="257"/>
        </pc:sldMkLst>
        <pc:spChg chg="add del mod ord">
          <ac:chgData name="Nicholas Kreuziger" userId="4bde73da43ed366c" providerId="LiveId" clId="{072440D7-81F9-4000-965C-7CBD8524FEAE}" dt="2025-02-11T18:23:47.231" v="383" actId="700"/>
          <ac:spMkLst>
            <pc:docMk/>
            <pc:sldMk cId="0" sldId="257"/>
            <ac:spMk id="2" creationId="{B2744FBC-EA4F-A6C6-6DA6-9267BBF36697}"/>
          </ac:spMkLst>
        </pc:spChg>
        <pc:spChg chg="add del mod ord">
          <ac:chgData name="Nicholas Kreuziger" userId="4bde73da43ed366c" providerId="LiveId" clId="{072440D7-81F9-4000-965C-7CBD8524FEAE}" dt="2025-02-11T18:23:43.437" v="378" actId="700"/>
          <ac:spMkLst>
            <pc:docMk/>
            <pc:sldMk cId="0" sldId="257"/>
            <ac:spMk id="3" creationId="{8E441C36-F189-5D9B-48AC-9D66A875A48F}"/>
          </ac:spMkLst>
        </pc:spChg>
        <pc:spChg chg="mod ord">
          <ac:chgData name="Nicholas Kreuziger" userId="4bde73da43ed366c" providerId="LiveId" clId="{072440D7-81F9-4000-965C-7CBD8524FEAE}" dt="2025-02-11T18:26:53.199" v="401" actId="1076"/>
          <ac:spMkLst>
            <pc:docMk/>
            <pc:sldMk cId="0" sldId="257"/>
            <ac:spMk id="151" creationId="{00000000-0000-0000-0000-000000000000}"/>
          </ac:spMkLst>
        </pc:spChg>
        <pc:spChg chg="add del mod ord">
          <ac:chgData name="Nicholas Kreuziger" userId="4bde73da43ed366c" providerId="LiveId" clId="{072440D7-81F9-4000-965C-7CBD8524FEAE}" dt="2025-02-11T18:26:24.358" v="399" actId="948"/>
          <ac:spMkLst>
            <pc:docMk/>
            <pc:sldMk cId="0" sldId="257"/>
            <ac:spMk id="152" creationId="{00000000-0000-0000-0000-000000000000}"/>
          </ac:spMkLst>
        </pc:spChg>
        <pc:picChg chg="mod">
          <ac:chgData name="Nicholas Kreuziger" userId="4bde73da43ed366c" providerId="LiveId" clId="{072440D7-81F9-4000-965C-7CBD8524FEAE}" dt="2025-02-11T18:23:44.559" v="381" actId="1076"/>
          <ac:picMkLst>
            <pc:docMk/>
            <pc:sldMk cId="0" sldId="257"/>
            <ac:picMk id="153" creationId="{00000000-0000-0000-0000-000000000000}"/>
          </ac:picMkLst>
        </pc:picChg>
      </pc:sldChg>
      <pc:sldChg chg="modSp mod">
        <pc:chgData name="Nicholas Kreuziger" userId="4bde73da43ed366c" providerId="LiveId" clId="{072440D7-81F9-4000-965C-7CBD8524FEAE}" dt="2025-02-11T18:34:43.847" v="617" actId="20577"/>
        <pc:sldMkLst>
          <pc:docMk/>
          <pc:sldMk cId="0" sldId="258"/>
        </pc:sldMkLst>
        <pc:spChg chg="mod">
          <ac:chgData name="Nicholas Kreuziger" userId="4bde73da43ed366c" providerId="LiveId" clId="{072440D7-81F9-4000-965C-7CBD8524FEAE}" dt="2025-02-11T18:30:28.233" v="408" actId="20577"/>
          <ac:spMkLst>
            <pc:docMk/>
            <pc:sldMk cId="0" sldId="258"/>
            <ac:spMk id="160" creationId="{00000000-0000-0000-0000-000000000000}"/>
          </ac:spMkLst>
        </pc:spChg>
        <pc:graphicFrameChg chg="mod modGraphic">
          <ac:chgData name="Nicholas Kreuziger" userId="4bde73da43ed366c" providerId="LiveId" clId="{072440D7-81F9-4000-965C-7CBD8524FEAE}" dt="2025-02-11T18:34:43.847" v="617" actId="20577"/>
          <ac:graphicFrameMkLst>
            <pc:docMk/>
            <pc:sldMk cId="0" sldId="258"/>
            <ac:graphicFrameMk id="161" creationId="{00000000-0000-0000-0000-000000000000}"/>
          </ac:graphicFrameMkLst>
        </pc:graphicFrameChg>
      </pc:sldChg>
      <pc:sldChg chg="addSp delSp modSp new del mod modClrScheme chgLayout">
        <pc:chgData name="Nicholas Kreuziger" userId="4bde73da43ed366c" providerId="LiveId" clId="{072440D7-81F9-4000-965C-7CBD8524FEAE}" dt="2025-02-11T18:25:54.814" v="395" actId="47"/>
        <pc:sldMkLst>
          <pc:docMk/>
          <pc:sldMk cId="767482710" sldId="270"/>
        </pc:sldMkLst>
        <pc:spChg chg="del mod ord">
          <ac:chgData name="Nicholas Kreuziger" userId="4bde73da43ed366c" providerId="LiveId" clId="{072440D7-81F9-4000-965C-7CBD8524FEAE}" dt="2025-02-11T18:24:39.836" v="388" actId="700"/>
          <ac:spMkLst>
            <pc:docMk/>
            <pc:sldMk cId="767482710" sldId="270"/>
            <ac:spMk id="2" creationId="{9F746CE1-8C73-7558-64B1-B19BE330F257}"/>
          </ac:spMkLst>
        </pc:spChg>
        <pc:spChg chg="del mod ord">
          <ac:chgData name="Nicholas Kreuziger" userId="4bde73da43ed366c" providerId="LiveId" clId="{072440D7-81F9-4000-965C-7CBD8524FEAE}" dt="2025-02-11T18:24:39.836" v="388" actId="700"/>
          <ac:spMkLst>
            <pc:docMk/>
            <pc:sldMk cId="767482710" sldId="270"/>
            <ac:spMk id="3" creationId="{071CAE12-27A3-9651-6E17-D9EA44082AAD}"/>
          </ac:spMkLst>
        </pc:spChg>
        <pc:spChg chg="del">
          <ac:chgData name="Nicholas Kreuziger" userId="4bde73da43ed366c" providerId="LiveId" clId="{072440D7-81F9-4000-965C-7CBD8524FEAE}" dt="2025-02-11T18:24:39.836" v="388" actId="700"/>
          <ac:spMkLst>
            <pc:docMk/>
            <pc:sldMk cId="767482710" sldId="270"/>
            <ac:spMk id="4" creationId="{E1FF2D17-9A6B-98C1-D55F-E39DA0CFADEF}"/>
          </ac:spMkLst>
        </pc:spChg>
        <pc:spChg chg="add mod ord">
          <ac:chgData name="Nicholas Kreuziger" userId="4bde73da43ed366c" providerId="LiveId" clId="{072440D7-81F9-4000-965C-7CBD8524FEAE}" dt="2025-02-11T18:24:39.836" v="388" actId="700"/>
          <ac:spMkLst>
            <pc:docMk/>
            <pc:sldMk cId="767482710" sldId="270"/>
            <ac:spMk id="5" creationId="{35D476D9-593F-05A3-80ED-C6F29E6628E4}"/>
          </ac:spMkLst>
        </pc:spChg>
        <pc:spChg chg="add mod ord">
          <ac:chgData name="Nicholas Kreuziger" userId="4bde73da43ed366c" providerId="LiveId" clId="{072440D7-81F9-4000-965C-7CBD8524FEAE}" dt="2025-02-11T18:24:39.836" v="388" actId="700"/>
          <ac:spMkLst>
            <pc:docMk/>
            <pc:sldMk cId="767482710" sldId="270"/>
            <ac:spMk id="6" creationId="{EDD3004D-132E-F717-CE4D-7894543F616E}"/>
          </ac:spMkLst>
        </pc:spChg>
        <pc:spChg chg="add del mod ord">
          <ac:chgData name="Nicholas Kreuziger" userId="4bde73da43ed366c" providerId="LiveId" clId="{072440D7-81F9-4000-965C-7CBD8524FEAE}" dt="2025-02-11T18:25:09.687" v="389" actId="931"/>
          <ac:spMkLst>
            <pc:docMk/>
            <pc:sldMk cId="767482710" sldId="270"/>
            <ac:spMk id="7" creationId="{57647CA8-D40E-7BCC-DBBD-E7CCAA21DB09}"/>
          </ac:spMkLst>
        </pc:spChg>
        <pc:picChg chg="add mod">
          <ac:chgData name="Nicholas Kreuziger" userId="4bde73da43ed366c" providerId="LiveId" clId="{072440D7-81F9-4000-965C-7CBD8524FEAE}" dt="2025-02-11T18:25:50.057" v="394" actId="14100"/>
          <ac:picMkLst>
            <pc:docMk/>
            <pc:sldMk cId="767482710" sldId="270"/>
            <ac:picMk id="9" creationId="{30314B4B-4191-3132-4D04-5ACDB2AC817D}"/>
          </ac:picMkLst>
        </pc:picChg>
      </pc:sldChg>
      <pc:sldMasterChg chg="delSldLayout">
        <pc:chgData name="Nicholas Kreuziger" userId="4bde73da43ed366c" providerId="LiveId" clId="{072440D7-81F9-4000-965C-7CBD8524FEAE}" dt="2025-02-11T18:25:54.814" v="395" actId="47"/>
        <pc:sldMasterMkLst>
          <pc:docMk/>
          <pc:sldMasterMk cId="0" sldId="2147483648"/>
        </pc:sldMasterMkLst>
        <pc:sldLayoutChg chg="del">
          <pc:chgData name="Nicholas Kreuziger" userId="4bde73da43ed366c" providerId="LiveId" clId="{072440D7-81F9-4000-965C-7CBD8524FEAE}" dt="2025-02-11T18:25:54.814" v="395" actId="47"/>
          <pc:sldLayoutMkLst>
            <pc:docMk/>
            <pc:sldMasterMk cId="0" sldId="2147483648"/>
            <pc:sldLayoutMk cId="0" sldId="2147483657"/>
          </pc:sldLayoutMkLst>
        </pc:sldLayoutChg>
      </pc:sldMasterChg>
    </pc:docChg>
  </pc:docChgLst>
  <pc:docChgLst>
    <pc:chgData name="Nicholas Kreuziger" userId="4bde73da43ed366c" providerId="LiveId" clId="{54617A1A-1EA2-4733-BAFA-CF3AC2CDD4BF}"/>
    <pc:docChg chg="undo custSel addSld delSld modSld">
      <pc:chgData name="Nicholas Kreuziger" userId="4bde73da43ed366c" providerId="LiveId" clId="{54617A1A-1EA2-4733-BAFA-CF3AC2CDD4BF}" dt="2025-02-12T15:47:14.104" v="2219"/>
      <pc:docMkLst>
        <pc:docMk/>
      </pc:docMkLst>
      <pc:sldChg chg="addSp delSp modSp mod modTransition delAnim modAnim modNotesTx">
        <pc:chgData name="Nicholas Kreuziger" userId="4bde73da43ed366c" providerId="LiveId" clId="{54617A1A-1EA2-4733-BAFA-CF3AC2CDD4BF}" dt="2025-02-12T15:41:21.242" v="2213"/>
        <pc:sldMkLst>
          <pc:docMk/>
          <pc:sldMk cId="0" sldId="256"/>
        </pc:sldMkLst>
        <pc:picChg chg="del">
          <ac:chgData name="Nicholas Kreuziger" userId="4bde73da43ed366c" providerId="LiveId" clId="{54617A1A-1EA2-4733-BAFA-CF3AC2CDD4BF}" dt="2025-02-12T15:20:11.290" v="2178" actId="478"/>
          <ac:picMkLst>
            <pc:docMk/>
            <pc:sldMk cId="0" sldId="256"/>
            <ac:picMk id="2" creationId="{DC005FED-5505-6815-4632-4CC0889C26ED}"/>
          </ac:picMkLst>
        </pc:picChg>
        <pc:picChg chg="add del mod">
          <ac:chgData name="Nicholas Kreuziger" userId="4bde73da43ed366c" providerId="LiveId" clId="{54617A1A-1EA2-4733-BAFA-CF3AC2CDD4BF}" dt="2025-02-12T15:06:36.684" v="2034"/>
          <ac:picMkLst>
            <pc:docMk/>
            <pc:sldMk cId="0" sldId="256"/>
            <ac:picMk id="6" creationId="{3DCC244F-079A-65AB-1D3A-5DBA2A935719}"/>
          </ac:picMkLst>
        </pc:picChg>
        <pc:picChg chg="add del mod">
          <ac:chgData name="Nicholas Kreuziger" userId="4bde73da43ed366c" providerId="LiveId" clId="{54617A1A-1EA2-4733-BAFA-CF3AC2CDD4BF}" dt="2025-02-12T15:07:00.896" v="2035"/>
          <ac:picMkLst>
            <pc:docMk/>
            <pc:sldMk cId="0" sldId="256"/>
            <ac:picMk id="7" creationId="{D2261A5E-5CE9-185A-0962-58C382206472}"/>
          </ac:picMkLst>
        </pc:picChg>
        <pc:picChg chg="add del mod">
          <ac:chgData name="Nicholas Kreuziger" userId="4bde73da43ed366c" providerId="LiveId" clId="{54617A1A-1EA2-4733-BAFA-CF3AC2CDD4BF}" dt="2025-02-12T15:22:43.639" v="2181"/>
          <ac:picMkLst>
            <pc:docMk/>
            <pc:sldMk cId="0" sldId="256"/>
            <ac:picMk id="17" creationId="{18DA419F-867E-4088-36E5-C5241F03045D}"/>
          </ac:picMkLst>
        </pc:picChg>
        <pc:picChg chg="add del mod">
          <ac:chgData name="Nicholas Kreuziger" userId="4bde73da43ed366c" providerId="LiveId" clId="{54617A1A-1EA2-4733-BAFA-CF3AC2CDD4BF}" dt="2025-02-12T15:37:07.059" v="2212"/>
          <ac:picMkLst>
            <pc:docMk/>
            <pc:sldMk cId="0" sldId="256"/>
            <ac:picMk id="30" creationId="{F80B71DD-CB16-BACC-C53A-88740A243CE8}"/>
          </ac:picMkLst>
        </pc:picChg>
        <pc:picChg chg="add mod">
          <ac:chgData name="Nicholas Kreuziger" userId="4bde73da43ed366c" providerId="LiveId" clId="{54617A1A-1EA2-4733-BAFA-CF3AC2CDD4BF}" dt="2025-02-12T15:41:21.242" v="2213"/>
          <ac:picMkLst>
            <pc:docMk/>
            <pc:sldMk cId="0" sldId="256"/>
            <ac:picMk id="35" creationId="{753061AE-9B6E-3D5D-2F65-EBA79F3C5F53}"/>
          </ac:picMkLst>
        </pc:picChg>
      </pc:sldChg>
      <pc:sldChg chg="addSp delSp modSp modTransition modAnim modNotesTx">
        <pc:chgData name="Nicholas Kreuziger" userId="4bde73da43ed366c" providerId="LiveId" clId="{54617A1A-1EA2-4733-BAFA-CF3AC2CDD4BF}" dt="2025-02-12T15:41:21.242" v="2213"/>
        <pc:sldMkLst>
          <pc:docMk/>
          <pc:sldMk cId="0" sldId="257"/>
        </pc:sldMkLst>
        <pc:graphicFrameChg chg="add mod">
          <ac:chgData name="Nicholas Kreuziger" userId="4bde73da43ed366c" providerId="LiveId" clId="{54617A1A-1EA2-4733-BAFA-CF3AC2CDD4BF}" dt="2025-02-12T15:11:53.884" v="2037"/>
          <ac:graphicFrameMkLst>
            <pc:docMk/>
            <pc:sldMk cId="0" sldId="257"/>
            <ac:graphicFrameMk id="5" creationId="{714BBAA7-3AA8-81B7-FE57-5E86B2211D14}"/>
          </ac:graphicFrameMkLst>
        </pc:graphicFrameChg>
        <pc:picChg chg="add del mod">
          <ac:chgData name="Nicholas Kreuziger" userId="4bde73da43ed366c" providerId="LiveId" clId="{54617A1A-1EA2-4733-BAFA-CF3AC2CDD4BF}" dt="2025-02-12T15:22:43.639" v="2181"/>
          <ac:picMkLst>
            <pc:docMk/>
            <pc:sldMk cId="0" sldId="257"/>
            <ac:picMk id="10" creationId="{928BF0BF-6478-9F6A-7238-D11E32684361}"/>
          </ac:picMkLst>
        </pc:picChg>
        <pc:picChg chg="add del mod">
          <ac:chgData name="Nicholas Kreuziger" userId="4bde73da43ed366c" providerId="LiveId" clId="{54617A1A-1EA2-4733-BAFA-CF3AC2CDD4BF}" dt="2025-02-12T15:37:07.059" v="2212"/>
          <ac:picMkLst>
            <pc:docMk/>
            <pc:sldMk cId="0" sldId="257"/>
            <ac:picMk id="15" creationId="{442A51BC-F71A-AC64-F74C-F55B2ED790A9}"/>
          </ac:picMkLst>
        </pc:picChg>
        <pc:picChg chg="add mod">
          <ac:chgData name="Nicholas Kreuziger" userId="4bde73da43ed366c" providerId="LiveId" clId="{54617A1A-1EA2-4733-BAFA-CF3AC2CDD4BF}" dt="2025-02-12T15:41:21.242" v="2213"/>
          <ac:picMkLst>
            <pc:docMk/>
            <pc:sldMk cId="0" sldId="257"/>
            <ac:picMk id="20" creationId="{04218C8C-D280-6EA3-0AD4-CB8737913AA0}"/>
          </ac:picMkLst>
        </pc:picChg>
      </pc:sldChg>
      <pc:sldChg chg="addSp delSp modSp mod modTransition modAnim modNotesTx">
        <pc:chgData name="Nicholas Kreuziger" userId="4bde73da43ed366c" providerId="LiveId" clId="{54617A1A-1EA2-4733-BAFA-CF3AC2CDD4BF}" dt="2025-02-12T15:41:21.242" v="2213"/>
        <pc:sldMkLst>
          <pc:docMk/>
          <pc:sldMk cId="0" sldId="258"/>
        </pc:sldMkLst>
        <pc:spChg chg="add mod">
          <ac:chgData name="Nicholas Kreuziger" userId="4bde73da43ed366c" providerId="LiveId" clId="{54617A1A-1EA2-4733-BAFA-CF3AC2CDD4BF}" dt="2025-02-11T18:49:34.713" v="277"/>
          <ac:spMkLst>
            <pc:docMk/>
            <pc:sldMk cId="0" sldId="258"/>
            <ac:spMk id="2" creationId="{E0CDAD28-CB46-03A8-342A-498CA9753320}"/>
          </ac:spMkLst>
        </pc:spChg>
        <pc:spChg chg="add del mod">
          <ac:chgData name="Nicholas Kreuziger" userId="4bde73da43ed366c" providerId="LiveId" clId="{54617A1A-1EA2-4733-BAFA-CF3AC2CDD4BF}" dt="2025-02-11T18:50:20.757" v="290" actId="2711"/>
          <ac:spMkLst>
            <pc:docMk/>
            <pc:sldMk cId="0" sldId="258"/>
            <ac:spMk id="160" creationId="{00000000-0000-0000-0000-000000000000}"/>
          </ac:spMkLst>
        </pc:spChg>
        <pc:graphicFrameChg chg="mod modGraphic">
          <ac:chgData name="Nicholas Kreuziger" userId="4bde73da43ed366c" providerId="LiveId" clId="{54617A1A-1EA2-4733-BAFA-CF3AC2CDD4BF}" dt="2025-02-11T21:48:15.568" v="1564" actId="313"/>
          <ac:graphicFrameMkLst>
            <pc:docMk/>
            <pc:sldMk cId="0" sldId="258"/>
            <ac:graphicFrameMk id="161" creationId="{00000000-0000-0000-0000-000000000000}"/>
          </ac:graphicFrameMkLst>
        </pc:graphicFrameChg>
        <pc:picChg chg="add del mod">
          <ac:chgData name="Nicholas Kreuziger" userId="4bde73da43ed366c" providerId="LiveId" clId="{54617A1A-1EA2-4733-BAFA-CF3AC2CDD4BF}" dt="2025-02-12T15:22:43.639" v="2181"/>
          <ac:picMkLst>
            <pc:docMk/>
            <pc:sldMk cId="0" sldId="258"/>
            <ac:picMk id="4" creationId="{6A32DA14-1178-68E3-439C-CE0C31CB6647}"/>
          </ac:picMkLst>
        </pc:picChg>
        <pc:picChg chg="add del mod">
          <ac:chgData name="Nicholas Kreuziger" userId="4bde73da43ed366c" providerId="LiveId" clId="{54617A1A-1EA2-4733-BAFA-CF3AC2CDD4BF}" dt="2025-02-12T15:37:07.059" v="2212"/>
          <ac:picMkLst>
            <pc:docMk/>
            <pc:sldMk cId="0" sldId="258"/>
            <ac:picMk id="9" creationId="{49E40F70-258E-DA52-52F9-59893CE034F9}"/>
          </ac:picMkLst>
        </pc:picChg>
        <pc:picChg chg="add mod">
          <ac:chgData name="Nicholas Kreuziger" userId="4bde73da43ed366c" providerId="LiveId" clId="{54617A1A-1EA2-4733-BAFA-CF3AC2CDD4BF}" dt="2025-02-12T15:41:21.242" v="2213"/>
          <ac:picMkLst>
            <pc:docMk/>
            <pc:sldMk cId="0" sldId="258"/>
            <ac:picMk id="12" creationId="{9EA1C1DA-70B0-2678-BD79-9910306DCCB9}"/>
          </ac:picMkLst>
        </pc:picChg>
      </pc:sldChg>
      <pc:sldChg chg="addSp delSp modSp mod modTransition modAnim modNotesTx">
        <pc:chgData name="Nicholas Kreuziger" userId="4bde73da43ed366c" providerId="LiveId" clId="{54617A1A-1EA2-4733-BAFA-CF3AC2CDD4BF}" dt="2025-02-12T15:41:21.242" v="2213"/>
        <pc:sldMkLst>
          <pc:docMk/>
          <pc:sldMk cId="0" sldId="259"/>
        </pc:sldMkLst>
        <pc:spChg chg="add del mod">
          <ac:chgData name="Nicholas Kreuziger" userId="4bde73da43ed366c" providerId="LiveId" clId="{54617A1A-1EA2-4733-BAFA-CF3AC2CDD4BF}" dt="2025-02-11T18:52:11.975" v="335" actId="478"/>
          <ac:spMkLst>
            <pc:docMk/>
            <pc:sldMk cId="0" sldId="259"/>
            <ac:spMk id="4" creationId="{C62AE4D0-1EE8-C98C-51A5-7C2E7621ABF8}"/>
          </ac:spMkLst>
        </pc:spChg>
        <pc:spChg chg="mod">
          <ac:chgData name="Nicholas Kreuziger" userId="4bde73da43ed366c" providerId="LiveId" clId="{54617A1A-1EA2-4733-BAFA-CF3AC2CDD4BF}" dt="2025-02-11T21:11:00.355" v="700" actId="1076"/>
          <ac:spMkLst>
            <pc:docMk/>
            <pc:sldMk cId="0" sldId="259"/>
            <ac:spMk id="167" creationId="{00000000-0000-0000-0000-000000000000}"/>
          </ac:spMkLst>
        </pc:spChg>
        <pc:spChg chg="del mod">
          <ac:chgData name="Nicholas Kreuziger" userId="4bde73da43ed366c" providerId="LiveId" clId="{54617A1A-1EA2-4733-BAFA-CF3AC2CDD4BF}" dt="2025-02-11T18:52:09.990" v="334" actId="478"/>
          <ac:spMkLst>
            <pc:docMk/>
            <pc:sldMk cId="0" sldId="259"/>
            <ac:spMk id="168" creationId="{00000000-0000-0000-0000-000000000000}"/>
          </ac:spMkLst>
        </pc:spChg>
        <pc:graphicFrameChg chg="add mod modGraphic">
          <ac:chgData name="Nicholas Kreuziger" userId="4bde73da43ed366c" providerId="LiveId" clId="{54617A1A-1EA2-4733-BAFA-CF3AC2CDD4BF}" dt="2025-02-11T21:23:53.408" v="753" actId="14100"/>
          <ac:graphicFrameMkLst>
            <pc:docMk/>
            <pc:sldMk cId="0" sldId="259"/>
            <ac:graphicFrameMk id="2" creationId="{D9E6A554-0F59-66B7-BAB6-444504210344}"/>
          </ac:graphicFrameMkLst>
        </pc:graphicFrameChg>
        <pc:picChg chg="add del mod">
          <ac:chgData name="Nicholas Kreuziger" userId="4bde73da43ed366c" providerId="LiveId" clId="{54617A1A-1EA2-4733-BAFA-CF3AC2CDD4BF}" dt="2025-02-12T15:37:07.059" v="2212"/>
          <ac:picMkLst>
            <pc:docMk/>
            <pc:sldMk cId="0" sldId="259"/>
            <ac:picMk id="7" creationId="{36D2F400-A5BC-3179-54B2-6ED858283301}"/>
          </ac:picMkLst>
        </pc:picChg>
        <pc:picChg chg="add mod">
          <ac:chgData name="Nicholas Kreuziger" userId="4bde73da43ed366c" providerId="LiveId" clId="{54617A1A-1EA2-4733-BAFA-CF3AC2CDD4BF}" dt="2025-02-12T15:41:21.242" v="2213"/>
          <ac:picMkLst>
            <pc:docMk/>
            <pc:sldMk cId="0" sldId="259"/>
            <ac:picMk id="13" creationId="{47AF1287-B65D-36D5-6F8E-72724BEA9009}"/>
          </ac:picMkLst>
        </pc:picChg>
        <pc:picChg chg="mod">
          <ac:chgData name="Nicholas Kreuziger" userId="4bde73da43ed366c" providerId="LiveId" clId="{54617A1A-1EA2-4733-BAFA-CF3AC2CDD4BF}" dt="2025-02-11T21:23:15.575" v="741" actId="1076"/>
          <ac:picMkLst>
            <pc:docMk/>
            <pc:sldMk cId="0" sldId="259"/>
            <ac:picMk id="169" creationId="{00000000-0000-0000-0000-000000000000}"/>
          </ac:picMkLst>
        </pc:picChg>
      </pc:sldChg>
      <pc:sldChg chg="addSp delSp modSp del mod modClrScheme chgLayout">
        <pc:chgData name="Nicholas Kreuziger" userId="4bde73da43ed366c" providerId="LiveId" clId="{54617A1A-1EA2-4733-BAFA-CF3AC2CDD4BF}" dt="2025-02-11T21:39:52.920" v="1196" actId="47"/>
        <pc:sldMkLst>
          <pc:docMk/>
          <pc:sldMk cId="0" sldId="260"/>
        </pc:sldMkLst>
        <pc:spChg chg="add del mod ord">
          <ac:chgData name="Nicholas Kreuziger" userId="4bde73da43ed366c" providerId="LiveId" clId="{54617A1A-1EA2-4733-BAFA-CF3AC2CDD4BF}" dt="2025-02-11T21:38:01.194" v="1112" actId="700"/>
          <ac:spMkLst>
            <pc:docMk/>
            <pc:sldMk cId="0" sldId="260"/>
            <ac:spMk id="2" creationId="{B4E2C9FA-868A-C19D-C7A7-BDF0AB747A2B}"/>
          </ac:spMkLst>
        </pc:spChg>
        <pc:spChg chg="add del mod ord">
          <ac:chgData name="Nicholas Kreuziger" userId="4bde73da43ed366c" providerId="LiveId" clId="{54617A1A-1EA2-4733-BAFA-CF3AC2CDD4BF}" dt="2025-02-11T21:39:36.664" v="1178" actId="700"/>
          <ac:spMkLst>
            <pc:docMk/>
            <pc:sldMk cId="0" sldId="260"/>
            <ac:spMk id="3" creationId="{7ADB8985-C674-609E-F5EB-F02DA5D101CB}"/>
          </ac:spMkLst>
        </pc:spChg>
        <pc:spChg chg="add mod ord">
          <ac:chgData name="Nicholas Kreuziger" userId="4bde73da43ed366c" providerId="LiveId" clId="{54617A1A-1EA2-4733-BAFA-CF3AC2CDD4BF}" dt="2025-02-11T21:39:36.664" v="1178" actId="700"/>
          <ac:spMkLst>
            <pc:docMk/>
            <pc:sldMk cId="0" sldId="260"/>
            <ac:spMk id="4" creationId="{2682AB39-B848-54C7-AA1A-BB7ACCCD7951}"/>
          </ac:spMkLst>
        </pc:spChg>
        <pc:spChg chg="add del mod ord">
          <ac:chgData name="Nicholas Kreuziger" userId="4bde73da43ed366c" providerId="LiveId" clId="{54617A1A-1EA2-4733-BAFA-CF3AC2CDD4BF}" dt="2025-02-11T21:39:36.664" v="1178" actId="700"/>
          <ac:spMkLst>
            <pc:docMk/>
            <pc:sldMk cId="0" sldId="260"/>
            <ac:spMk id="5" creationId="{33226636-F47B-4773-5002-FD75E5F059E8}"/>
          </ac:spMkLst>
        </pc:spChg>
        <pc:spChg chg="add mod ord">
          <ac:chgData name="Nicholas Kreuziger" userId="4bde73da43ed366c" providerId="LiveId" clId="{54617A1A-1EA2-4733-BAFA-CF3AC2CDD4BF}" dt="2025-02-11T21:39:36.664" v="1178" actId="700"/>
          <ac:spMkLst>
            <pc:docMk/>
            <pc:sldMk cId="0" sldId="260"/>
            <ac:spMk id="6" creationId="{DD7C3350-B96B-5E10-9236-857AC3E8FC23}"/>
          </ac:spMkLst>
        </pc:spChg>
        <pc:spChg chg="add mod ord">
          <ac:chgData name="Nicholas Kreuziger" userId="4bde73da43ed366c" providerId="LiveId" clId="{54617A1A-1EA2-4733-BAFA-CF3AC2CDD4BF}" dt="2025-02-11T21:39:36.664" v="1178" actId="700"/>
          <ac:spMkLst>
            <pc:docMk/>
            <pc:sldMk cId="0" sldId="260"/>
            <ac:spMk id="7" creationId="{04672428-5607-31C1-F93B-9B522D326927}"/>
          </ac:spMkLst>
        </pc:spChg>
        <pc:spChg chg="mod ord">
          <ac:chgData name="Nicholas Kreuziger" userId="4bde73da43ed366c" providerId="LiveId" clId="{54617A1A-1EA2-4733-BAFA-CF3AC2CDD4BF}" dt="2025-02-11T21:39:36.664" v="1178" actId="700"/>
          <ac:spMkLst>
            <pc:docMk/>
            <pc:sldMk cId="0" sldId="260"/>
            <ac:spMk id="174" creationId="{00000000-0000-0000-0000-000000000000}"/>
          </ac:spMkLst>
        </pc:spChg>
        <pc:spChg chg="mod ord">
          <ac:chgData name="Nicholas Kreuziger" userId="4bde73da43ed366c" providerId="LiveId" clId="{54617A1A-1EA2-4733-BAFA-CF3AC2CDD4BF}" dt="2025-02-11T21:39:36.664" v="1178" actId="700"/>
          <ac:spMkLst>
            <pc:docMk/>
            <pc:sldMk cId="0" sldId="260"/>
            <ac:spMk id="175" creationId="{00000000-0000-0000-0000-000000000000}"/>
          </ac:spMkLst>
        </pc:spChg>
      </pc:sldChg>
      <pc:sldChg chg="addSp delSp modSp mod modTransition modAnim modNotesTx">
        <pc:chgData name="Nicholas Kreuziger" userId="4bde73da43ed366c" providerId="LiveId" clId="{54617A1A-1EA2-4733-BAFA-CF3AC2CDD4BF}" dt="2025-02-12T15:41:21.242" v="2213"/>
        <pc:sldMkLst>
          <pc:docMk/>
          <pc:sldMk cId="0" sldId="261"/>
        </pc:sldMkLst>
        <pc:spChg chg="mod">
          <ac:chgData name="Nicholas Kreuziger" userId="4bde73da43ed366c" providerId="LiveId" clId="{54617A1A-1EA2-4733-BAFA-CF3AC2CDD4BF}" dt="2025-02-11T21:49:11.917" v="1603" actId="20577"/>
          <ac:spMkLst>
            <pc:docMk/>
            <pc:sldMk cId="0" sldId="261"/>
            <ac:spMk id="182" creationId="{00000000-0000-0000-0000-000000000000}"/>
          </ac:spMkLst>
        </pc:spChg>
        <pc:graphicFrameChg chg="add mod modGraphic">
          <ac:chgData name="Nicholas Kreuziger" userId="4bde73da43ed366c" providerId="LiveId" clId="{54617A1A-1EA2-4733-BAFA-CF3AC2CDD4BF}" dt="2025-02-11T22:21:00.488" v="1735" actId="20577"/>
          <ac:graphicFrameMkLst>
            <pc:docMk/>
            <pc:sldMk cId="0" sldId="261"/>
            <ac:graphicFrameMk id="2" creationId="{B63E7A5A-7626-ECB1-AF2A-6290B7784FD4}"/>
          </ac:graphicFrameMkLst>
        </pc:graphicFrameChg>
        <pc:picChg chg="add del mod">
          <ac:chgData name="Nicholas Kreuziger" userId="4bde73da43ed366c" providerId="LiveId" clId="{54617A1A-1EA2-4733-BAFA-CF3AC2CDD4BF}" dt="2025-02-12T15:28:02.765" v="2195"/>
          <ac:picMkLst>
            <pc:docMk/>
            <pc:sldMk cId="0" sldId="261"/>
            <ac:picMk id="18" creationId="{C4152931-82A1-F696-8380-1D23AFFE6152}"/>
          </ac:picMkLst>
        </pc:picChg>
        <pc:picChg chg="add del mod ord">
          <ac:chgData name="Nicholas Kreuziger" userId="4bde73da43ed366c" providerId="LiveId" clId="{54617A1A-1EA2-4733-BAFA-CF3AC2CDD4BF}" dt="2025-02-12T15:29:12.901" v="2196"/>
          <ac:picMkLst>
            <pc:docMk/>
            <pc:sldMk cId="0" sldId="261"/>
            <ac:picMk id="20" creationId="{0200E06B-B9DF-1FF4-F8B3-563500C6DC58}"/>
          </ac:picMkLst>
        </pc:picChg>
        <pc:picChg chg="add del mod">
          <ac:chgData name="Nicholas Kreuziger" userId="4bde73da43ed366c" providerId="LiveId" clId="{54617A1A-1EA2-4733-BAFA-CF3AC2CDD4BF}" dt="2025-02-12T15:37:07.059" v="2212"/>
          <ac:picMkLst>
            <pc:docMk/>
            <pc:sldMk cId="0" sldId="261"/>
            <ac:picMk id="21" creationId="{09C7C8CE-9CD5-8E08-15E7-32A9ADDD5737}"/>
          </ac:picMkLst>
        </pc:picChg>
        <pc:picChg chg="add mod">
          <ac:chgData name="Nicholas Kreuziger" userId="4bde73da43ed366c" providerId="LiveId" clId="{54617A1A-1EA2-4733-BAFA-CF3AC2CDD4BF}" dt="2025-02-12T15:41:21.242" v="2213"/>
          <ac:picMkLst>
            <pc:docMk/>
            <pc:sldMk cId="0" sldId="261"/>
            <ac:picMk id="26" creationId="{A2BC6C89-364F-AF4A-1A71-D8E90BB653D2}"/>
          </ac:picMkLst>
        </pc:picChg>
      </pc:sldChg>
      <pc:sldChg chg="addSp delSp modSp mod modTransition modAnim modNotesTx">
        <pc:chgData name="Nicholas Kreuziger" userId="4bde73da43ed366c" providerId="LiveId" clId="{54617A1A-1EA2-4733-BAFA-CF3AC2CDD4BF}" dt="2025-02-12T15:41:21.242" v="2213"/>
        <pc:sldMkLst>
          <pc:docMk/>
          <pc:sldMk cId="0" sldId="262"/>
        </pc:sldMkLst>
        <pc:spChg chg="del mod">
          <ac:chgData name="Nicholas Kreuziger" userId="4bde73da43ed366c" providerId="LiveId" clId="{54617A1A-1EA2-4733-BAFA-CF3AC2CDD4BF}" dt="2025-02-11T22:21:15.746" v="1739" actId="478"/>
          <ac:spMkLst>
            <pc:docMk/>
            <pc:sldMk cId="0" sldId="262"/>
            <ac:spMk id="189" creationId="{00000000-0000-0000-0000-000000000000}"/>
          </ac:spMkLst>
        </pc:spChg>
        <pc:graphicFrameChg chg="add mod modGraphic">
          <ac:chgData name="Nicholas Kreuziger" userId="4bde73da43ed366c" providerId="LiveId" clId="{54617A1A-1EA2-4733-BAFA-CF3AC2CDD4BF}" dt="2025-02-11T22:24:04.078" v="1837" actId="255"/>
          <ac:graphicFrameMkLst>
            <pc:docMk/>
            <pc:sldMk cId="0" sldId="262"/>
            <ac:graphicFrameMk id="2" creationId="{4C52155F-174C-AE9E-F91F-2D3D8E81EE1F}"/>
          </ac:graphicFrameMkLst>
        </pc:graphicFrameChg>
        <pc:picChg chg="add del mod">
          <ac:chgData name="Nicholas Kreuziger" userId="4bde73da43ed366c" providerId="LiveId" clId="{54617A1A-1EA2-4733-BAFA-CF3AC2CDD4BF}" dt="2025-02-12T15:37:07.059" v="2212"/>
          <ac:picMkLst>
            <pc:docMk/>
            <pc:sldMk cId="0" sldId="262"/>
            <ac:picMk id="12" creationId="{F9D27625-6B34-3BC9-EBEF-E89A55B9CB7F}"/>
          </ac:picMkLst>
        </pc:picChg>
        <pc:picChg chg="add mod">
          <ac:chgData name="Nicholas Kreuziger" userId="4bde73da43ed366c" providerId="LiveId" clId="{54617A1A-1EA2-4733-BAFA-CF3AC2CDD4BF}" dt="2025-02-12T15:41:21.242" v="2213"/>
          <ac:picMkLst>
            <pc:docMk/>
            <pc:sldMk cId="0" sldId="262"/>
            <ac:picMk id="17" creationId="{D5DEF5D0-34A6-A8A9-1427-7C96B3ECE07D}"/>
          </ac:picMkLst>
        </pc:picChg>
      </pc:sldChg>
      <pc:sldChg chg="addSp delSp modSp modTransition modAnim modNotesTx">
        <pc:chgData name="Nicholas Kreuziger" userId="4bde73da43ed366c" providerId="LiveId" clId="{54617A1A-1EA2-4733-BAFA-CF3AC2CDD4BF}" dt="2025-02-12T15:41:21.242" v="2213"/>
        <pc:sldMkLst>
          <pc:docMk/>
          <pc:sldMk cId="0" sldId="263"/>
        </pc:sldMkLst>
        <pc:picChg chg="add del mod">
          <ac:chgData name="Nicholas Kreuziger" userId="4bde73da43ed366c" providerId="LiveId" clId="{54617A1A-1EA2-4733-BAFA-CF3AC2CDD4BF}" dt="2025-02-12T15:37:07.059" v="2212"/>
          <ac:picMkLst>
            <pc:docMk/>
            <pc:sldMk cId="0" sldId="263"/>
            <ac:picMk id="7" creationId="{A2D31B9D-097C-34AB-6C69-1C79928A3BA0}"/>
          </ac:picMkLst>
        </pc:picChg>
        <pc:picChg chg="add mod">
          <ac:chgData name="Nicholas Kreuziger" userId="4bde73da43ed366c" providerId="LiveId" clId="{54617A1A-1EA2-4733-BAFA-CF3AC2CDD4BF}" dt="2025-02-12T15:41:21.242" v="2213"/>
          <ac:picMkLst>
            <pc:docMk/>
            <pc:sldMk cId="0" sldId="263"/>
            <ac:picMk id="10" creationId="{628777B1-62F0-3F5B-B56B-74516369DC84}"/>
          </ac:picMkLst>
        </pc:picChg>
      </pc:sldChg>
      <pc:sldChg chg="addSp delSp modSp modTransition modAnim modNotesTx">
        <pc:chgData name="Nicholas Kreuziger" userId="4bde73da43ed366c" providerId="LiveId" clId="{54617A1A-1EA2-4733-BAFA-CF3AC2CDD4BF}" dt="2025-02-12T15:47:14.104" v="2219"/>
        <pc:sldMkLst>
          <pc:docMk/>
          <pc:sldMk cId="0" sldId="264"/>
        </pc:sldMkLst>
        <pc:picChg chg="add del mod">
          <ac:chgData name="Nicholas Kreuziger" userId="4bde73da43ed366c" providerId="LiveId" clId="{54617A1A-1EA2-4733-BAFA-CF3AC2CDD4BF}" dt="2025-02-12T15:37:07.059" v="2212"/>
          <ac:picMkLst>
            <pc:docMk/>
            <pc:sldMk cId="0" sldId="264"/>
            <ac:picMk id="9" creationId="{236E961D-C934-2224-F4DC-0A56A939A2FE}"/>
          </ac:picMkLst>
        </pc:picChg>
        <pc:picChg chg="add mod">
          <ac:chgData name="Nicholas Kreuziger" userId="4bde73da43ed366c" providerId="LiveId" clId="{54617A1A-1EA2-4733-BAFA-CF3AC2CDD4BF}" dt="2025-02-12T15:47:14.104" v="2219"/>
          <ac:picMkLst>
            <pc:docMk/>
            <pc:sldMk cId="0" sldId="264"/>
            <ac:picMk id="12" creationId="{4C0319BF-BA09-2596-ACD5-8961052D8951}"/>
          </ac:picMkLst>
        </pc:picChg>
      </pc:sldChg>
      <pc:sldChg chg="addSp delSp modSp modTransition modAnim modNotesTx">
        <pc:chgData name="Nicholas Kreuziger" userId="4bde73da43ed366c" providerId="LiveId" clId="{54617A1A-1EA2-4733-BAFA-CF3AC2CDD4BF}" dt="2025-02-12T15:47:14.104" v="2219"/>
        <pc:sldMkLst>
          <pc:docMk/>
          <pc:sldMk cId="0" sldId="265"/>
        </pc:sldMkLst>
        <pc:picChg chg="add del mod">
          <ac:chgData name="Nicholas Kreuziger" userId="4bde73da43ed366c" providerId="LiveId" clId="{54617A1A-1EA2-4733-BAFA-CF3AC2CDD4BF}" dt="2025-02-12T15:37:07.059" v="2212"/>
          <ac:picMkLst>
            <pc:docMk/>
            <pc:sldMk cId="0" sldId="265"/>
            <ac:picMk id="5" creationId="{D841F483-3E83-0912-3466-532214767D35}"/>
          </ac:picMkLst>
        </pc:picChg>
        <pc:picChg chg="add mod">
          <ac:chgData name="Nicholas Kreuziger" userId="4bde73da43ed366c" providerId="LiveId" clId="{54617A1A-1EA2-4733-BAFA-CF3AC2CDD4BF}" dt="2025-02-12T15:47:14.104" v="2219"/>
          <ac:picMkLst>
            <pc:docMk/>
            <pc:sldMk cId="0" sldId="265"/>
            <ac:picMk id="9" creationId="{C01A21A5-38E9-007B-040E-04152FCD0E11}"/>
          </ac:picMkLst>
        </pc:picChg>
      </pc:sldChg>
      <pc:sldChg chg="addSp delSp modSp mod modTransition modAnim modNotesTx">
        <pc:chgData name="Nicholas Kreuziger" userId="4bde73da43ed366c" providerId="LiveId" clId="{54617A1A-1EA2-4733-BAFA-CF3AC2CDD4BF}" dt="2025-02-12T15:47:14.104" v="2219"/>
        <pc:sldMkLst>
          <pc:docMk/>
          <pc:sldMk cId="0" sldId="266"/>
        </pc:sldMkLst>
        <pc:picChg chg="add del mod">
          <ac:chgData name="Nicholas Kreuziger" userId="4bde73da43ed366c" providerId="LiveId" clId="{54617A1A-1EA2-4733-BAFA-CF3AC2CDD4BF}" dt="2025-02-12T15:33:11.205" v="2204"/>
          <ac:picMkLst>
            <pc:docMk/>
            <pc:sldMk cId="0" sldId="266"/>
            <ac:picMk id="4" creationId="{2B610231-68DE-A618-86CC-60D9605D8D77}"/>
          </ac:picMkLst>
        </pc:picChg>
        <pc:picChg chg="add del mod ord">
          <ac:chgData name="Nicholas Kreuziger" userId="4bde73da43ed366c" providerId="LiveId" clId="{54617A1A-1EA2-4733-BAFA-CF3AC2CDD4BF}" dt="2025-02-12T15:34:00.152" v="2205"/>
          <ac:picMkLst>
            <pc:docMk/>
            <pc:sldMk cId="0" sldId="266"/>
            <ac:picMk id="7" creationId="{39F0D238-DCA3-3ADC-009C-2BB1492719B5}"/>
          </ac:picMkLst>
        </pc:picChg>
        <pc:picChg chg="add del mod">
          <ac:chgData name="Nicholas Kreuziger" userId="4bde73da43ed366c" providerId="LiveId" clId="{54617A1A-1EA2-4733-BAFA-CF3AC2CDD4BF}" dt="2025-02-12T15:37:07.059" v="2212"/>
          <ac:picMkLst>
            <pc:docMk/>
            <pc:sldMk cId="0" sldId="266"/>
            <ac:picMk id="8" creationId="{07219462-FB02-D289-8AD9-7941E9C8A205}"/>
          </ac:picMkLst>
        </pc:picChg>
        <pc:picChg chg="add mod">
          <ac:chgData name="Nicholas Kreuziger" userId="4bde73da43ed366c" providerId="LiveId" clId="{54617A1A-1EA2-4733-BAFA-CF3AC2CDD4BF}" dt="2025-02-12T15:47:14.104" v="2219"/>
          <ac:picMkLst>
            <pc:docMk/>
            <pc:sldMk cId="0" sldId="266"/>
            <ac:picMk id="13" creationId="{C9164DFC-3435-337D-F62E-08FCA6456750}"/>
          </ac:picMkLst>
        </pc:picChg>
      </pc:sldChg>
      <pc:sldChg chg="addSp delSp modSp modTransition modAnim modNotesTx">
        <pc:chgData name="Nicholas Kreuziger" userId="4bde73da43ed366c" providerId="LiveId" clId="{54617A1A-1EA2-4733-BAFA-CF3AC2CDD4BF}" dt="2025-02-12T15:47:14.104" v="2219"/>
        <pc:sldMkLst>
          <pc:docMk/>
          <pc:sldMk cId="0" sldId="267"/>
        </pc:sldMkLst>
        <pc:picChg chg="add del mod">
          <ac:chgData name="Nicholas Kreuziger" userId="4bde73da43ed366c" providerId="LiveId" clId="{54617A1A-1EA2-4733-BAFA-CF3AC2CDD4BF}" dt="2025-02-12T15:37:07.059" v="2212"/>
          <ac:picMkLst>
            <pc:docMk/>
            <pc:sldMk cId="0" sldId="267"/>
            <ac:picMk id="10" creationId="{C122704F-450E-DF38-521A-C403839C6D61}"/>
          </ac:picMkLst>
        </pc:picChg>
        <pc:picChg chg="add mod">
          <ac:chgData name="Nicholas Kreuziger" userId="4bde73da43ed366c" providerId="LiveId" clId="{54617A1A-1EA2-4733-BAFA-CF3AC2CDD4BF}" dt="2025-02-12T15:47:14.104" v="2219"/>
          <ac:picMkLst>
            <pc:docMk/>
            <pc:sldMk cId="0" sldId="267"/>
            <ac:picMk id="13" creationId="{7E855C97-E4B8-C94D-FA13-01E2D42AD09C}"/>
          </ac:picMkLst>
        </pc:picChg>
      </pc:sldChg>
      <pc:sldChg chg="addSp delSp modSp modTransition modAnim modNotesTx">
        <pc:chgData name="Nicholas Kreuziger" userId="4bde73da43ed366c" providerId="LiveId" clId="{54617A1A-1EA2-4733-BAFA-CF3AC2CDD4BF}" dt="2025-02-12T15:47:14.104" v="2219"/>
        <pc:sldMkLst>
          <pc:docMk/>
          <pc:sldMk cId="0" sldId="268"/>
        </pc:sldMkLst>
        <pc:picChg chg="add del mod">
          <ac:chgData name="Nicholas Kreuziger" userId="4bde73da43ed366c" providerId="LiveId" clId="{54617A1A-1EA2-4733-BAFA-CF3AC2CDD4BF}" dt="2025-02-12T15:37:07.059" v="2212"/>
          <ac:picMkLst>
            <pc:docMk/>
            <pc:sldMk cId="0" sldId="268"/>
            <ac:picMk id="5" creationId="{B2529367-EFA0-38EB-0B24-8DD2805BC488}"/>
          </ac:picMkLst>
        </pc:picChg>
        <pc:picChg chg="add mod">
          <ac:chgData name="Nicholas Kreuziger" userId="4bde73da43ed366c" providerId="LiveId" clId="{54617A1A-1EA2-4733-BAFA-CF3AC2CDD4BF}" dt="2025-02-12T15:47:14.104" v="2219"/>
          <ac:picMkLst>
            <pc:docMk/>
            <pc:sldMk cId="0" sldId="268"/>
            <ac:picMk id="8" creationId="{79815B20-E83A-DB94-DD39-778FB48050E0}"/>
          </ac:picMkLst>
        </pc:picChg>
      </pc:sldChg>
      <pc:sldChg chg="addSp delSp modSp mod modTransition modAnim modNotesTx">
        <pc:chgData name="Nicholas Kreuziger" userId="4bde73da43ed366c" providerId="LiveId" clId="{54617A1A-1EA2-4733-BAFA-CF3AC2CDD4BF}" dt="2025-02-12T15:47:14.104" v="2219"/>
        <pc:sldMkLst>
          <pc:docMk/>
          <pc:sldMk cId="0" sldId="269"/>
        </pc:sldMkLst>
        <pc:spChg chg="mod">
          <ac:chgData name="Nicholas Kreuziger" userId="4bde73da43ed366c" providerId="LiveId" clId="{54617A1A-1EA2-4733-BAFA-CF3AC2CDD4BF}" dt="2025-02-12T14:44:18.299" v="2031" actId="20577"/>
          <ac:spMkLst>
            <pc:docMk/>
            <pc:sldMk cId="0" sldId="269"/>
            <ac:spMk id="238" creationId="{00000000-0000-0000-0000-000000000000}"/>
          </ac:spMkLst>
        </pc:spChg>
        <pc:picChg chg="add del mod">
          <ac:chgData name="Nicholas Kreuziger" userId="4bde73da43ed366c" providerId="LiveId" clId="{54617A1A-1EA2-4733-BAFA-CF3AC2CDD4BF}" dt="2025-02-12T15:37:07.059" v="2212"/>
          <ac:picMkLst>
            <pc:docMk/>
            <pc:sldMk cId="0" sldId="269"/>
            <ac:picMk id="9" creationId="{BAB20FB3-4BF7-1531-180E-4A176C7E3C50}"/>
          </ac:picMkLst>
        </pc:picChg>
        <pc:picChg chg="add mod">
          <ac:chgData name="Nicholas Kreuziger" userId="4bde73da43ed366c" providerId="LiveId" clId="{54617A1A-1EA2-4733-BAFA-CF3AC2CDD4BF}" dt="2025-02-12T15:47:14.104" v="2219"/>
          <ac:picMkLst>
            <pc:docMk/>
            <pc:sldMk cId="0" sldId="269"/>
            <ac:picMk id="14" creationId="{A354B292-6C7B-FCEC-EA35-B8BDC74ED1D8}"/>
          </ac:picMkLst>
        </pc:picChg>
      </pc:sldChg>
      <pc:sldChg chg="addSp delSp modSp new mod modTransition modAnim modNotesTx">
        <pc:chgData name="Nicholas Kreuziger" userId="4bde73da43ed366c" providerId="LiveId" clId="{54617A1A-1EA2-4733-BAFA-CF3AC2CDD4BF}" dt="2025-02-12T15:41:21.242" v="2213"/>
        <pc:sldMkLst>
          <pc:docMk/>
          <pc:sldMk cId="3628414004" sldId="270"/>
        </pc:sldMkLst>
        <pc:spChg chg="mod">
          <ac:chgData name="Nicholas Kreuziger" userId="4bde73da43ed366c" providerId="LiveId" clId="{54617A1A-1EA2-4733-BAFA-CF3AC2CDD4BF}" dt="2025-02-11T21:39:48.768" v="1195" actId="20577"/>
          <ac:spMkLst>
            <pc:docMk/>
            <pc:sldMk cId="3628414004" sldId="270"/>
            <ac:spMk id="2" creationId="{FC8A985A-691F-FB56-C20B-D854260653F7}"/>
          </ac:spMkLst>
        </pc:spChg>
        <pc:spChg chg="mod">
          <ac:chgData name="Nicholas Kreuziger" userId="4bde73da43ed366c" providerId="LiveId" clId="{54617A1A-1EA2-4733-BAFA-CF3AC2CDD4BF}" dt="2025-02-11T21:42:20.914" v="1336" actId="1076"/>
          <ac:spMkLst>
            <pc:docMk/>
            <pc:sldMk cId="3628414004" sldId="270"/>
            <ac:spMk id="3" creationId="{A63E6011-F73D-59AB-4DFD-96765D101E7B}"/>
          </ac:spMkLst>
        </pc:spChg>
        <pc:spChg chg="del mod">
          <ac:chgData name="Nicholas Kreuziger" userId="4bde73da43ed366c" providerId="LiveId" clId="{54617A1A-1EA2-4733-BAFA-CF3AC2CDD4BF}" dt="2025-02-11T21:40:39.388" v="1247" actId="478"/>
          <ac:spMkLst>
            <pc:docMk/>
            <pc:sldMk cId="3628414004" sldId="270"/>
            <ac:spMk id="4" creationId="{806DC585-4095-9DB8-1D21-8D68C423BDFB}"/>
          </ac:spMkLst>
        </pc:spChg>
        <pc:spChg chg="mod">
          <ac:chgData name="Nicholas Kreuziger" userId="4bde73da43ed366c" providerId="LiveId" clId="{54617A1A-1EA2-4733-BAFA-CF3AC2CDD4BF}" dt="2025-02-11T21:42:16.012" v="1335" actId="1076"/>
          <ac:spMkLst>
            <pc:docMk/>
            <pc:sldMk cId="3628414004" sldId="270"/>
            <ac:spMk id="5" creationId="{AF96BE64-2595-0388-6C52-A235161EC364}"/>
          </ac:spMkLst>
        </pc:spChg>
        <pc:spChg chg="mod">
          <ac:chgData name="Nicholas Kreuziger" userId="4bde73da43ed366c" providerId="LiveId" clId="{54617A1A-1EA2-4733-BAFA-CF3AC2CDD4BF}" dt="2025-02-11T21:48:05.922" v="1553" actId="313"/>
          <ac:spMkLst>
            <pc:docMk/>
            <pc:sldMk cId="3628414004" sldId="270"/>
            <ac:spMk id="6" creationId="{41261472-8C3A-C0A5-4C4C-AC9481F5DAD7}"/>
          </ac:spMkLst>
        </pc:spChg>
        <pc:graphicFrameChg chg="add del mod modGraphic">
          <ac:chgData name="Nicholas Kreuziger" userId="4bde73da43ed366c" providerId="LiveId" clId="{54617A1A-1EA2-4733-BAFA-CF3AC2CDD4BF}" dt="2025-02-11T21:40:33.485" v="1246" actId="3680"/>
          <ac:graphicFrameMkLst>
            <pc:docMk/>
            <pc:sldMk cId="3628414004" sldId="270"/>
            <ac:graphicFrameMk id="7" creationId="{823D9F56-44DF-752A-A80E-CA229ADFF29C}"/>
          </ac:graphicFrameMkLst>
        </pc:graphicFrameChg>
        <pc:graphicFrameChg chg="add del mod modGraphic">
          <ac:chgData name="Nicholas Kreuziger" userId="4bde73da43ed366c" providerId="LiveId" clId="{54617A1A-1EA2-4733-BAFA-CF3AC2CDD4BF}" dt="2025-02-11T21:43:13.304" v="1346" actId="21"/>
          <ac:graphicFrameMkLst>
            <pc:docMk/>
            <pc:sldMk cId="3628414004" sldId="270"/>
            <ac:graphicFrameMk id="8" creationId="{B59FE4F3-9B1D-EA8B-E6E6-14957066C881}"/>
          </ac:graphicFrameMkLst>
        </pc:graphicFrameChg>
        <pc:graphicFrameChg chg="add mod modGraphic">
          <ac:chgData name="Nicholas Kreuziger" userId="4bde73da43ed366c" providerId="LiveId" clId="{54617A1A-1EA2-4733-BAFA-CF3AC2CDD4BF}" dt="2025-02-11T21:48:21.615" v="1573" actId="313"/>
          <ac:graphicFrameMkLst>
            <pc:docMk/>
            <pc:sldMk cId="3628414004" sldId="270"/>
            <ac:graphicFrameMk id="9" creationId="{B59FE4F3-9B1D-EA8B-E6E6-14957066C881}"/>
          </ac:graphicFrameMkLst>
        </pc:graphicFrameChg>
        <pc:picChg chg="add del mod">
          <ac:chgData name="Nicholas Kreuziger" userId="4bde73da43ed366c" providerId="LiveId" clId="{54617A1A-1EA2-4733-BAFA-CF3AC2CDD4BF}" dt="2025-02-12T15:26:06.970" v="2188"/>
          <ac:picMkLst>
            <pc:docMk/>
            <pc:sldMk cId="3628414004" sldId="270"/>
            <ac:picMk id="8" creationId="{AFB73419-13EC-4BC6-E2E0-7F397AC03D26}"/>
          </ac:picMkLst>
        </pc:picChg>
        <pc:picChg chg="add del mod ord">
          <ac:chgData name="Nicholas Kreuziger" userId="4bde73da43ed366c" providerId="LiveId" clId="{54617A1A-1EA2-4733-BAFA-CF3AC2CDD4BF}" dt="2025-02-12T15:26:40.341" v="2189"/>
          <ac:picMkLst>
            <pc:docMk/>
            <pc:sldMk cId="3628414004" sldId="270"/>
            <ac:picMk id="13" creationId="{24BB140B-F235-242B-1E07-F257F55D4DBA}"/>
          </ac:picMkLst>
        </pc:picChg>
        <pc:picChg chg="add del mod">
          <ac:chgData name="Nicholas Kreuziger" userId="4bde73da43ed366c" providerId="LiveId" clId="{54617A1A-1EA2-4733-BAFA-CF3AC2CDD4BF}" dt="2025-02-12T15:26:54.321" v="2191"/>
          <ac:picMkLst>
            <pc:docMk/>
            <pc:sldMk cId="3628414004" sldId="270"/>
            <ac:picMk id="14" creationId="{38140647-D733-2387-23BD-26EBAA5BF7F9}"/>
          </ac:picMkLst>
        </pc:picChg>
        <pc:picChg chg="add del mod ord">
          <ac:chgData name="Nicholas Kreuziger" userId="4bde73da43ed366c" providerId="LiveId" clId="{54617A1A-1EA2-4733-BAFA-CF3AC2CDD4BF}" dt="2025-02-12T15:27:24.553" v="2192"/>
          <ac:picMkLst>
            <pc:docMk/>
            <pc:sldMk cId="3628414004" sldId="270"/>
            <ac:picMk id="17" creationId="{C787E20D-3092-6662-DD61-1120FB7A835A}"/>
          </ac:picMkLst>
        </pc:picChg>
        <pc:picChg chg="add del mod">
          <ac:chgData name="Nicholas Kreuziger" userId="4bde73da43ed366c" providerId="LiveId" clId="{54617A1A-1EA2-4733-BAFA-CF3AC2CDD4BF}" dt="2025-02-12T15:37:07.059" v="2212"/>
          <ac:picMkLst>
            <pc:docMk/>
            <pc:sldMk cId="3628414004" sldId="270"/>
            <ac:picMk id="18" creationId="{DD1AFD93-A72E-3C1E-11B3-A8CA77195E9D}"/>
          </ac:picMkLst>
        </pc:picChg>
        <pc:picChg chg="add mod">
          <ac:chgData name="Nicholas Kreuziger" userId="4bde73da43ed366c" providerId="LiveId" clId="{54617A1A-1EA2-4733-BAFA-CF3AC2CDD4BF}" dt="2025-02-12T15:41:21.242" v="2213"/>
          <ac:picMkLst>
            <pc:docMk/>
            <pc:sldMk cId="3628414004" sldId="270"/>
            <ac:picMk id="23" creationId="{2570BCD8-E15C-5C0F-C103-A90AB2F60DAE}"/>
          </ac:picMkLst>
        </pc:picChg>
      </pc:sldChg>
      <pc:sldChg chg="addSp delSp modSp modTransition modAnim">
        <pc:chgData name="Nicholas Kreuziger" userId="4bde73da43ed366c" providerId="LiveId" clId="{54617A1A-1EA2-4733-BAFA-CF3AC2CDD4BF}" dt="2025-02-12T15:47:14.104" v="2219"/>
        <pc:sldMkLst>
          <pc:docMk/>
          <pc:sldMk cId="1294498651" sldId="272"/>
        </pc:sldMkLst>
        <pc:picChg chg="add del mod">
          <ac:chgData name="Nicholas Kreuziger" userId="4bde73da43ed366c" providerId="LiveId" clId="{54617A1A-1EA2-4733-BAFA-CF3AC2CDD4BF}" dt="2025-02-12T15:37:07.059" v="2212"/>
          <ac:picMkLst>
            <pc:docMk/>
            <pc:sldMk cId="1294498651" sldId="272"/>
            <ac:picMk id="6" creationId="{7D95E0E2-0826-4309-9637-9A2BEA78F4DD}"/>
          </ac:picMkLst>
        </pc:picChg>
        <pc:picChg chg="add del mod">
          <ac:chgData name="Nicholas Kreuziger" userId="4bde73da43ed366c" providerId="LiveId" clId="{54617A1A-1EA2-4733-BAFA-CF3AC2CDD4BF}" dt="2025-02-12T15:41:28.495" v="2214"/>
          <ac:picMkLst>
            <pc:docMk/>
            <pc:sldMk cId="1294498651" sldId="272"/>
            <ac:picMk id="9" creationId="{F233E118-5570-9F70-4D29-6348C2BE3686}"/>
          </ac:picMkLst>
        </pc:picChg>
        <pc:picChg chg="add del mod">
          <ac:chgData name="Nicholas Kreuziger" userId="4bde73da43ed366c" providerId="LiveId" clId="{54617A1A-1EA2-4733-BAFA-CF3AC2CDD4BF}" dt="2025-02-12T15:41:52.379" v="2216"/>
          <ac:picMkLst>
            <pc:docMk/>
            <pc:sldMk cId="1294498651" sldId="272"/>
            <ac:picMk id="14" creationId="{C0507214-F218-015E-9948-159C21EA926B}"/>
          </ac:picMkLst>
        </pc:picChg>
        <pc:picChg chg="add del mod">
          <ac:chgData name="Nicholas Kreuziger" userId="4bde73da43ed366c" providerId="LiveId" clId="{54617A1A-1EA2-4733-BAFA-CF3AC2CDD4BF}" dt="2025-02-12T15:42:09.670" v="2218"/>
          <ac:picMkLst>
            <pc:docMk/>
            <pc:sldMk cId="1294498651" sldId="272"/>
            <ac:picMk id="21" creationId="{537BDA00-F60A-A6C0-D0E5-483CB6A1B645}"/>
          </ac:picMkLst>
        </pc:picChg>
        <pc:picChg chg="add mod">
          <ac:chgData name="Nicholas Kreuziger" userId="4bde73da43ed366c" providerId="LiveId" clId="{54617A1A-1EA2-4733-BAFA-CF3AC2CDD4BF}" dt="2025-02-12T15:47:14.104" v="2219"/>
          <ac:picMkLst>
            <pc:docMk/>
            <pc:sldMk cId="1294498651" sldId="272"/>
            <ac:picMk id="28" creationId="{1F361230-AD98-6847-1CC0-9EC2F19136E8}"/>
          </ac:picMkLst>
        </pc:picChg>
      </pc:sldChg>
      <pc:sldChg chg="addSp delSp modSp modTransition modAnim">
        <pc:chgData name="Nicholas Kreuziger" userId="4bde73da43ed366c" providerId="LiveId" clId="{54617A1A-1EA2-4733-BAFA-CF3AC2CDD4BF}" dt="2025-02-12T15:47:14.104" v="2219"/>
        <pc:sldMkLst>
          <pc:docMk/>
          <pc:sldMk cId="2144684502" sldId="273"/>
        </pc:sldMkLst>
        <pc:picChg chg="add del mod">
          <ac:chgData name="Nicholas Kreuziger" userId="4bde73da43ed366c" providerId="LiveId" clId="{54617A1A-1EA2-4733-BAFA-CF3AC2CDD4BF}" dt="2025-02-12T15:37:07.059" v="2212"/>
          <ac:picMkLst>
            <pc:docMk/>
            <pc:sldMk cId="2144684502" sldId="273"/>
            <ac:picMk id="5" creationId="{22A0191C-9071-B7F5-7F8F-FD2539B54A61}"/>
          </ac:picMkLst>
        </pc:picChg>
        <pc:picChg chg="add mod">
          <ac:chgData name="Nicholas Kreuziger" userId="4bde73da43ed366c" providerId="LiveId" clId="{54617A1A-1EA2-4733-BAFA-CF3AC2CDD4BF}" dt="2025-02-12T15:47:14.104" v="2219"/>
          <ac:picMkLst>
            <pc:docMk/>
            <pc:sldMk cId="2144684502" sldId="273"/>
            <ac:picMk id="17" creationId="{31224A18-0860-8F25-DCA1-C60D1C34F51B}"/>
          </ac:picMkLst>
        </pc:picChg>
      </pc:sldChg>
      <pc:sldChg chg="addSp delSp modSp modTransition modAnim">
        <pc:chgData name="Nicholas Kreuziger" userId="4bde73da43ed366c" providerId="LiveId" clId="{54617A1A-1EA2-4733-BAFA-CF3AC2CDD4BF}" dt="2025-02-12T15:47:14.104" v="2219"/>
        <pc:sldMkLst>
          <pc:docMk/>
          <pc:sldMk cId="668334242" sldId="274"/>
        </pc:sldMkLst>
        <pc:picChg chg="add del mod">
          <ac:chgData name="Nicholas Kreuziger" userId="4bde73da43ed366c" providerId="LiveId" clId="{54617A1A-1EA2-4733-BAFA-CF3AC2CDD4BF}" dt="2025-02-12T15:37:07.059" v="2212"/>
          <ac:picMkLst>
            <pc:docMk/>
            <pc:sldMk cId="668334242" sldId="274"/>
            <ac:picMk id="5" creationId="{AFEC340D-54C6-3E68-AD4B-85D5150611D5}"/>
          </ac:picMkLst>
        </pc:picChg>
        <pc:picChg chg="add mod">
          <ac:chgData name="Nicholas Kreuziger" userId="4bde73da43ed366c" providerId="LiveId" clId="{54617A1A-1EA2-4733-BAFA-CF3AC2CDD4BF}" dt="2025-02-12T15:47:14.104" v="2219"/>
          <ac:picMkLst>
            <pc:docMk/>
            <pc:sldMk cId="668334242" sldId="274"/>
            <ac:picMk id="8" creationId="{36C5891F-84AF-56F9-CCCE-3205F055971E}"/>
          </ac:picMkLst>
        </pc:picChg>
      </pc:sldChg>
      <pc:sldChg chg="addSp delSp modSp modTransition modAnim">
        <pc:chgData name="Nicholas Kreuziger" userId="4bde73da43ed366c" providerId="LiveId" clId="{54617A1A-1EA2-4733-BAFA-CF3AC2CDD4BF}" dt="2025-02-12T15:47:14.104" v="2219"/>
        <pc:sldMkLst>
          <pc:docMk/>
          <pc:sldMk cId="1217525524" sldId="275"/>
        </pc:sldMkLst>
        <pc:picChg chg="add del mod">
          <ac:chgData name="Nicholas Kreuziger" userId="4bde73da43ed366c" providerId="LiveId" clId="{54617A1A-1EA2-4733-BAFA-CF3AC2CDD4BF}" dt="2025-02-12T15:37:07.059" v="2212"/>
          <ac:picMkLst>
            <pc:docMk/>
            <pc:sldMk cId="1217525524" sldId="275"/>
            <ac:picMk id="5" creationId="{839346CC-D17F-8602-0972-51277BE746BB}"/>
          </ac:picMkLst>
        </pc:picChg>
        <pc:picChg chg="add mod">
          <ac:chgData name="Nicholas Kreuziger" userId="4bde73da43ed366c" providerId="LiveId" clId="{54617A1A-1EA2-4733-BAFA-CF3AC2CDD4BF}" dt="2025-02-12T15:47:14.104" v="2219"/>
          <ac:picMkLst>
            <pc:docMk/>
            <pc:sldMk cId="1217525524" sldId="275"/>
            <ac:picMk id="8" creationId="{589475DC-070B-6888-D74C-E3BCCC7534B3}"/>
          </ac:picMkLst>
        </pc:picChg>
      </pc:sldChg>
      <pc:sldChg chg="addSp delSp modSp modTransition modAnim">
        <pc:chgData name="Nicholas Kreuziger" userId="4bde73da43ed366c" providerId="LiveId" clId="{54617A1A-1EA2-4733-BAFA-CF3AC2CDD4BF}" dt="2025-02-12T15:47:14.104" v="2219"/>
        <pc:sldMkLst>
          <pc:docMk/>
          <pc:sldMk cId="3584509867" sldId="276"/>
        </pc:sldMkLst>
        <pc:picChg chg="add del mod">
          <ac:chgData name="Nicholas Kreuziger" userId="4bde73da43ed366c" providerId="LiveId" clId="{54617A1A-1EA2-4733-BAFA-CF3AC2CDD4BF}" dt="2025-02-12T15:37:07.059" v="2212"/>
          <ac:picMkLst>
            <pc:docMk/>
            <pc:sldMk cId="3584509867" sldId="276"/>
            <ac:picMk id="5" creationId="{78239CE5-CAFE-AC67-C558-BE22BF5ED5DC}"/>
          </ac:picMkLst>
        </pc:picChg>
        <pc:picChg chg="add mod">
          <ac:chgData name="Nicholas Kreuziger" userId="4bde73da43ed366c" providerId="LiveId" clId="{54617A1A-1EA2-4733-BAFA-CF3AC2CDD4BF}" dt="2025-02-12T15:47:14.104" v="2219"/>
          <ac:picMkLst>
            <pc:docMk/>
            <pc:sldMk cId="3584509867" sldId="276"/>
            <ac:picMk id="8" creationId="{A199A710-9F04-83F0-54E9-0CADA188DCE5}"/>
          </ac:picMkLst>
        </pc:picChg>
      </pc:sldChg>
      <pc:sldChg chg="addSp delSp modSp mod modTransition modAnim">
        <pc:chgData name="Nicholas Kreuziger" userId="4bde73da43ed366c" providerId="LiveId" clId="{54617A1A-1EA2-4733-BAFA-CF3AC2CDD4BF}" dt="2025-02-12T15:47:14.104" v="2219"/>
        <pc:sldMkLst>
          <pc:docMk/>
          <pc:sldMk cId="3390109798" sldId="277"/>
        </pc:sldMkLst>
        <pc:picChg chg="add del mod">
          <ac:chgData name="Nicholas Kreuziger" userId="4bde73da43ed366c" providerId="LiveId" clId="{54617A1A-1EA2-4733-BAFA-CF3AC2CDD4BF}" dt="2025-02-12T15:31:35.045" v="2200"/>
          <ac:picMkLst>
            <pc:docMk/>
            <pc:sldMk cId="3390109798" sldId="277"/>
            <ac:picMk id="5" creationId="{CAED97B3-3DEE-BB17-4285-79986B2B47DD}"/>
          </ac:picMkLst>
        </pc:picChg>
        <pc:picChg chg="add del mod ord">
          <ac:chgData name="Nicholas Kreuziger" userId="4bde73da43ed366c" providerId="LiveId" clId="{54617A1A-1EA2-4733-BAFA-CF3AC2CDD4BF}" dt="2025-02-12T15:31:47.659" v="2201"/>
          <ac:picMkLst>
            <pc:docMk/>
            <pc:sldMk cId="3390109798" sldId="277"/>
            <ac:picMk id="8" creationId="{820F796A-F0D6-6DD2-3412-856206896D4B}"/>
          </ac:picMkLst>
        </pc:picChg>
        <pc:picChg chg="add del mod">
          <ac:chgData name="Nicholas Kreuziger" userId="4bde73da43ed366c" providerId="LiveId" clId="{54617A1A-1EA2-4733-BAFA-CF3AC2CDD4BF}" dt="2025-02-12T15:37:07.059" v="2212"/>
          <ac:picMkLst>
            <pc:docMk/>
            <pc:sldMk cId="3390109798" sldId="277"/>
            <ac:picMk id="9" creationId="{34409110-101D-6AA0-1D13-C0E7AA6D00A9}"/>
          </ac:picMkLst>
        </pc:picChg>
        <pc:picChg chg="add mod">
          <ac:chgData name="Nicholas Kreuziger" userId="4bde73da43ed366c" providerId="LiveId" clId="{54617A1A-1EA2-4733-BAFA-CF3AC2CDD4BF}" dt="2025-02-12T15:47:14.104" v="2219"/>
          <ac:picMkLst>
            <pc:docMk/>
            <pc:sldMk cId="3390109798" sldId="277"/>
            <ac:picMk id="14" creationId="{649CBE61-F65E-B844-69A3-7A2B347B4AB0}"/>
          </ac:picMkLst>
        </pc:picChg>
      </pc:sldChg>
      <pc:sldChg chg="addSp delSp modSp mod modTransition modAnim modNotesTx">
        <pc:chgData name="Nicholas Kreuziger" userId="4bde73da43ed366c" providerId="LiveId" clId="{54617A1A-1EA2-4733-BAFA-CF3AC2CDD4BF}" dt="2025-02-12T15:47:14.104" v="2219"/>
        <pc:sldMkLst>
          <pc:docMk/>
          <pc:sldMk cId="2279855329" sldId="278"/>
        </pc:sldMkLst>
        <pc:picChg chg="add del mod">
          <ac:chgData name="Nicholas Kreuziger" userId="4bde73da43ed366c" providerId="LiveId" clId="{54617A1A-1EA2-4733-BAFA-CF3AC2CDD4BF}" dt="2025-02-12T15:35:41.433" v="2208"/>
          <ac:picMkLst>
            <pc:docMk/>
            <pc:sldMk cId="2279855329" sldId="278"/>
            <ac:picMk id="4" creationId="{E6858330-A4B2-4B23-F34D-4394DBB7281A}"/>
          </ac:picMkLst>
        </pc:picChg>
        <pc:picChg chg="add del mod ord">
          <ac:chgData name="Nicholas Kreuziger" userId="4bde73da43ed366c" providerId="LiveId" clId="{54617A1A-1EA2-4733-BAFA-CF3AC2CDD4BF}" dt="2025-02-12T15:36:08.939" v="2209"/>
          <ac:picMkLst>
            <pc:docMk/>
            <pc:sldMk cId="2279855329" sldId="278"/>
            <ac:picMk id="7" creationId="{E3221595-69DC-7E00-DCB2-E1109542E95F}"/>
          </ac:picMkLst>
        </pc:picChg>
        <pc:picChg chg="add del mod">
          <ac:chgData name="Nicholas Kreuziger" userId="4bde73da43ed366c" providerId="LiveId" clId="{54617A1A-1EA2-4733-BAFA-CF3AC2CDD4BF}" dt="2025-02-12T15:37:07.059" v="2212"/>
          <ac:picMkLst>
            <pc:docMk/>
            <pc:sldMk cId="2279855329" sldId="278"/>
            <ac:picMk id="8" creationId="{0F748D7A-FDB4-267C-62C8-0187DEB21CA3}"/>
          </ac:picMkLst>
        </pc:picChg>
        <pc:picChg chg="add mod">
          <ac:chgData name="Nicholas Kreuziger" userId="4bde73da43ed366c" providerId="LiveId" clId="{54617A1A-1EA2-4733-BAFA-CF3AC2CDD4BF}" dt="2025-02-12T15:47:14.104" v="2219"/>
          <ac:picMkLst>
            <pc:docMk/>
            <pc:sldMk cId="2279855329" sldId="278"/>
            <ac:picMk id="13" creationId="{6F40E15D-56D1-C266-024D-D1DFEE52C6E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Welcome to the Green Pace Security Policy Presentation. My name is Nicholas Kreuziger, and I will be guiding you through our security policies, coding standards, and the implementation of a defense-in-depth strategy to strengthen our security posture.</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1A8A9253-DDE4-E22F-346A-441C20C61101}"/>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956E926D-D07E-E436-5085-8FC9E66B61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4BFE03A3-FD33-CD55-47EC-3E9BE63C6E6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97968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C454C373-C81D-AE79-0E94-0B93A9001ADB}"/>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AE663D2C-AC3A-876B-C2E9-FF9264CDA9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0F04C635-0254-A730-E9B0-EC05F25DB4A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81620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AE0273AF-BF1D-0895-B588-44F5C38FBD03}"/>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6B4864DA-7A3D-D6AD-721D-C025941F3B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B422A333-6B76-60C4-84B5-7C24A270A8F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7569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14F583B0-C633-6587-53A3-DF2EF1913D88}"/>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A26CD7C7-F1B6-8377-F316-EFD73512A1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88380A5D-8CE1-CC71-3DC0-634E908F1B8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39927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34548654-E2B6-CA8A-B2BF-455CD5D1A628}"/>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2B6F9E91-09FF-8B8B-CCE3-5113585716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71F58A42-D46B-931D-14DA-E28A3992A8C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59157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Security automation is integrated into our </a:t>
            </a:r>
            <a:r>
              <a:rPr lang="en-US" dirty="0" err="1"/>
              <a:t>DevSecOps</a:t>
            </a:r>
            <a:r>
              <a:rPr lang="en-US" dirty="0"/>
              <a:t> pipeline to identify and mitigate vulnerabilities throughout development. Automated tools provide the ability to automatically stay aware of shortcomings in our security processes.</a:t>
            </a: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Static Analysis (SAST): Detects code vulnerabilities early (e.g., SonarQube, Fortify).</a:t>
            </a: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Dynamic Testing (DAST): Scans running applications for threats (e.g., OWASP ZAP).</a:t>
            </a: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Infrastructure as Code (</a:t>
            </a:r>
            <a:r>
              <a:rPr lang="en-US" sz="1800" dirty="0" err="1">
                <a:effectLst/>
                <a:latin typeface="Calibri" panose="020F0502020204030204" pitchFamily="34" charset="0"/>
                <a:ea typeface="Calibri" panose="020F0502020204030204" pitchFamily="34" charset="0"/>
              </a:rPr>
              <a:t>IaC</a:t>
            </a:r>
            <a:r>
              <a:rPr lang="en-US" sz="1800" dirty="0">
                <a:effectLst/>
                <a:latin typeface="Calibri" panose="020F0502020204030204" pitchFamily="34" charset="0"/>
                <a:ea typeface="Calibri" panose="020F0502020204030204" pitchFamily="34" charset="0"/>
              </a:rPr>
              <a:t>) Security: Ensures secure cloud configurations (e.g., Terraform Sentinel).</a:t>
            </a: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SIEM &amp; Log Analysis: Provides real-time security monitoring (e.g., Splunk, Elastic Security).</a:t>
            </a:r>
          </a:p>
          <a:p>
            <a:pPr marL="158750" indent="0">
              <a:buNone/>
            </a:pPr>
            <a:r>
              <a:rPr lang="en-US" sz="1800" dirty="0">
                <a:effectLst/>
                <a:latin typeface="Calibri" panose="020F0502020204030204" pitchFamily="34" charset="0"/>
                <a:ea typeface="Calibri" panose="020F0502020204030204" pitchFamily="34" charset="0"/>
              </a:rPr>
              <a:t>Automation ensures continuous security enforcement at every stage of development.</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Risks of Delayed Action:</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Failure to integrate security early leads to costly post-production vulnerabilities.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Over-reliance on automation without human oversight can cause false positives and security blind spots.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Limited incident response planning increases the risk of prolonged security breaches.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Benefits of Acting Now:</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Early security integration (Shift-Left Security) reduces risks and costs.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Continuous monitoring and logging enable real-time detection and response.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Security baselines and compliance frameworks strengthen organizational resilience against attacks.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To address gaps in the security policy, we recommend:</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Enhancing logging standards for forensic analysis and incident response.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Implementing stricter access controls (RBAC, least privilege enforcement).</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Strengthening encryption policies to protect data in all states.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Improving supply chain security by enforcing dependency validation for open-source tools.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Requiring continuous compliance validation to meet regulatory standards.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By implementing these improvements, Green Pace can ensure a more robust and adaptive security strategy.</a:t>
            </a:r>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Security Standards to Adopt:</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NIST Cybersecurity Framework: A structured approach for risk management.</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ISO 27001 Compliance: Strengthens information security practices.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OWASP Secure Coding Guidelines: Protects web applications from vulnerabilities.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CIS Benchmarks: Provides security baselines for operating systems and cloud infrastructure.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Zero Trust Architecture (ZTA): Eliminates implicit trust and ensures continuous verification.</a:t>
            </a:r>
          </a:p>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Green Pace is committed to maintaining excellence as our team expands. Our security policy is built on a defense-in-depth methodology, ensuring multiple layers of security to mitigate risks. This standardized approach reinforces compliance, improves risk management, and strengthens our ability to respond to evolving threats.</a:t>
            </a: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a:extLst>
            <a:ext uri="{FF2B5EF4-FFF2-40B4-BE49-F238E27FC236}">
              <a16:creationId xmlns:a16="http://schemas.microsoft.com/office/drawing/2014/main" id="{B7700A31-90AE-E858-1CF0-E45D8103153B}"/>
            </a:ext>
          </a:extLst>
        </p:cNvPr>
        <p:cNvGrpSpPr/>
        <p:nvPr/>
      </p:nvGrpSpPr>
      <p:grpSpPr>
        <a:xfrm>
          <a:off x="0" y="0"/>
          <a:ext cx="0" cy="0"/>
          <a:chOff x="0" y="0"/>
          <a:chExt cx="0" cy="0"/>
        </a:xfrm>
      </p:grpSpPr>
      <p:sp>
        <p:nvSpPr>
          <p:cNvPr id="227" name="Google Shape;227;p13:notes">
            <a:extLst>
              <a:ext uri="{FF2B5EF4-FFF2-40B4-BE49-F238E27FC236}">
                <a16:creationId xmlns:a16="http://schemas.microsoft.com/office/drawing/2014/main" id="{AAB0319A-6656-6E87-A8E7-08FD302B702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Final Thoughts: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A </a:t>
            </a:r>
            <a:r>
              <a:rPr lang="en-US" dirty="0" err="1"/>
              <a:t>DevSecOps</a:t>
            </a:r>
            <a:r>
              <a:rPr lang="en-US" dirty="0"/>
              <a:t>-driven approach ensures security is integrated, automated, and proactive.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Security must be a shared responsibility between development, security, and operations teams.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By adopting industry best practices and closing security gaps, Green Pace can build a resilient security culture that supports future growth.</a:t>
            </a:r>
          </a:p>
          <a:p>
            <a:pPr marL="0" lvl="0" indent="0" algn="l" rtl="0">
              <a:lnSpc>
                <a:spcPct val="100000"/>
              </a:lnSpc>
              <a:spcBef>
                <a:spcPts val="0"/>
              </a:spcBef>
              <a:spcAft>
                <a:spcPts val="0"/>
              </a:spcAft>
              <a:buSzPts val="1100"/>
              <a:buNone/>
            </a:pPr>
            <a:endParaRPr dirty="0"/>
          </a:p>
        </p:txBody>
      </p:sp>
      <p:sp>
        <p:nvSpPr>
          <p:cNvPr id="228" name="Google Shape;228;p13:notes">
            <a:extLst>
              <a:ext uri="{FF2B5EF4-FFF2-40B4-BE49-F238E27FC236}">
                <a16:creationId xmlns:a16="http://schemas.microsoft.com/office/drawing/2014/main" id="{D6A83136-39A2-C8BD-BBFB-3B0B316E00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90687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For continued education and reading, please reference these articles and videos. Many of them were used to help develop this policy. I will email this </a:t>
            </a:r>
            <a:r>
              <a:rPr lang="en-US" dirty="0" err="1"/>
              <a:t>powerpoint</a:t>
            </a:r>
            <a:r>
              <a:rPr lang="en-US" dirty="0"/>
              <a:t> after this meeting.</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Thank you</a:t>
            </a:r>
          </a:p>
          <a:p>
            <a:pPr marL="0" lvl="0" indent="0" algn="l" rtl="0">
              <a:lnSpc>
                <a:spcPct val="100000"/>
              </a:lnSpc>
              <a:spcBef>
                <a:spcPts val="0"/>
              </a:spcBef>
              <a:spcAft>
                <a:spcPts val="0"/>
              </a:spcAft>
              <a:buSzPts val="1100"/>
              <a:buNone/>
            </a:pP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This Threats Matrix categorizes security vulnerabilities based on their likelihood and priority to help focus mitigation efforts.</a:t>
            </a: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High Priority vulnerabilities require immediate action due to their severity and exploitability.</a:t>
            </a: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Likely vulnerabilities are probable threats that must be addressed before they escalate.</a:t>
            </a: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Low Priority threats have a lesser impact but still require monitoring.</a:t>
            </a: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Unlikely threats should still be considered in a layered security approach to prevent future risks.</a:t>
            </a:r>
          </a:p>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To maintain high security standards, we adhere to 10 core principles that align with our secure coding policies. These principles guide our development team in enforcing best practices to prevent security vulnerabilities. They include input validation, least privilege access, and secure logging, among others.</a:t>
            </a: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Our coding standards prioritize security risks based on three key factors</a:t>
            </a:r>
          </a:p>
          <a:p>
            <a:pPr marL="0" marR="0" indent="0">
              <a:lnSpc>
                <a:spcPct val="107000"/>
              </a:lnSpc>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Severity: The potential impact of an exploit.</a:t>
            </a: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Likelihood: The probability of a vulnerability being exploited.</a:t>
            </a: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Remediation Cost: The difficulty of fixing the issue.</a:t>
            </a: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By calculating a Priority Score using this methodology, we can address the most critical security risks first while balancing development efficiency.</a:t>
            </a:r>
          </a:p>
          <a:p>
            <a:endParaRPr lang="en-US" dirty="0"/>
          </a:p>
        </p:txBody>
      </p:sp>
    </p:spTree>
    <p:extLst>
      <p:ext uri="{BB962C8B-B14F-4D97-AF65-F5344CB8AC3E}">
        <p14:creationId xmlns:p14="http://schemas.microsoft.com/office/powerpoint/2010/main" val="960997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Data in transit is secured using TLS 1.3 to prevent interception.</a:t>
            </a: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Data at rest is encrypted with AES-256 to protect stored information.</a:t>
            </a: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Data in use leverages secure enclaves and memory encryption to prevent unauthorized access.</a:t>
            </a:r>
          </a:p>
          <a:p>
            <a:pPr marL="158750" indent="0">
              <a:buNone/>
            </a:pPr>
            <a:r>
              <a:rPr lang="en-US" sz="1800" dirty="0">
                <a:effectLst/>
                <a:latin typeface="Calibri" panose="020F0502020204030204" pitchFamily="34" charset="0"/>
                <a:ea typeface="Calibri" panose="020F0502020204030204" pitchFamily="34" charset="0"/>
              </a:rPr>
              <a:t>These measures ensure end-to-end data protection and compliance with security standards.</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Our Triple-A security model focuses on:</a:t>
            </a: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Authentication: Using multi-factor authentication (MFA) and identity verification.</a:t>
            </a: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Authorization: Implementing role-based access controls (RBAC) to limit access.</a:t>
            </a: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Accounting: Enabling centralized logging and security auditing for compliance and forensic investigation.</a:t>
            </a:r>
          </a:p>
          <a:p>
            <a:pPr marL="158750" indent="0">
              <a:buNone/>
            </a:pPr>
            <a:r>
              <a:rPr lang="en-US" sz="1800" dirty="0">
                <a:effectLst/>
                <a:latin typeface="Calibri" panose="020F0502020204030204" pitchFamily="34" charset="0"/>
                <a:ea typeface="Calibri" panose="020F0502020204030204" pitchFamily="34" charset="0"/>
              </a:rPr>
              <a:t>This framework ensures secure identity and access management within our systems.</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We will demonstrate unit testing for Input Validation (STD-009-CPP) as it is a high-severity, high-likelihood vulnerability. Using Google Test, we will validate that input is properly handled to prevent attacks like SQL Injection and Buffer Overflows.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6A0C9BD5-DC7C-E2CD-8DE9-A8A5316D2690}"/>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9D995FEF-7FF6-5515-1AC2-7026189AEC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E85FA87D-695B-6B3A-1FB4-9466BFC29D5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25574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7">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7.png"/><Relationship Id="rId2" Type="http://schemas.microsoft.com/office/2007/relationships/media" Target="../media/media10.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8.png"/><Relationship Id="rId2" Type="http://schemas.microsoft.com/office/2007/relationships/media" Target="../media/media11.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9.png"/><Relationship Id="rId2" Type="http://schemas.microsoft.com/office/2007/relationships/media" Target="../media/media12.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10.png"/><Relationship Id="rId2" Type="http://schemas.microsoft.com/office/2007/relationships/media" Target="../media/media13.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11.png"/><Relationship Id="rId2" Type="http://schemas.microsoft.com/office/2007/relationships/media" Target="../media/media14.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5.m4a"/><Relationship Id="rId7" Type="http://schemas.openxmlformats.org/officeDocument/2006/relationships/image" Target="../media/image3.png"/><Relationship Id="rId2" Type="http://schemas.microsoft.com/office/2007/relationships/media" Target="../media/media15.m4a"/><Relationship Id="rId1" Type="http://schemas.openxmlformats.org/officeDocument/2006/relationships/tags" Target="../tags/tag15.xml"/><Relationship Id="rId6" Type="http://schemas.openxmlformats.org/officeDocument/2006/relationships/image" Target="../media/image12.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4.png"/><Relationship Id="rId2" Type="http://schemas.microsoft.com/office/2007/relationships/media" Target="../media/media19.m4a"/><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7" Type="http://schemas.openxmlformats.org/officeDocument/2006/relationships/image" Target="../media/image4.png"/><Relationship Id="rId2" Type="http://schemas.microsoft.com/office/2007/relationships/media" Target="../media/media20.m4a"/><Relationship Id="rId1" Type="http://schemas.openxmlformats.org/officeDocument/2006/relationships/tags" Target="../tags/tag20.xml"/><Relationship Id="rId6" Type="http://schemas.openxmlformats.org/officeDocument/2006/relationships/image" Target="../media/image3.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youtu.be/16FI1-d2P4E?si=0F0EoV1J1S6TDV8D" TargetMode="External"/><Relationship Id="rId3" Type="http://schemas.openxmlformats.org/officeDocument/2006/relationships/audio" Target="../media/media21.m4a"/><Relationship Id="rId7" Type="http://schemas.openxmlformats.org/officeDocument/2006/relationships/hyperlink" Target="https://youtu.be/gCQDBz-TMIE?si=YtMrJhvq4_stXc0W" TargetMode="External"/><Relationship Id="rId2" Type="http://schemas.microsoft.com/office/2007/relationships/media" Target="../media/media21.m4a"/><Relationship Id="rId1" Type="http://schemas.openxmlformats.org/officeDocument/2006/relationships/tags" Target="../tags/tag21.xml"/><Relationship Id="rId6" Type="http://schemas.openxmlformats.org/officeDocument/2006/relationships/hyperlink" Target="https://www.mend.io/blog/secure-coding/" TargetMode="External"/><Relationship Id="rId5" Type="http://schemas.openxmlformats.org/officeDocument/2006/relationships/notesSlide" Target="../notesSlides/notesSlide21.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6.png"/><Relationship Id="rId2" Type="http://schemas.microsoft.com/office/2007/relationships/media" Target="../media/media9.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Nicholas Kreuziger</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5" name="Audio 34">
            <a:hlinkClick r:id="" action="ppaction://media"/>
            <a:extLst>
              <a:ext uri="{FF2B5EF4-FFF2-40B4-BE49-F238E27FC236}">
                <a16:creationId xmlns:a16="http://schemas.microsoft.com/office/drawing/2014/main" id="{753061AE-9B6E-3D5D-2F65-EBA79F3C5F5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090"/>
    </mc:Choice>
    <mc:Fallback>
      <p:transition spd="slow" advTm="15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2E7CAE7F-94E9-61A8-72F9-C5530721FBC8}"/>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1924598A-BA4B-5B38-DF44-4CFD6FC406A5}"/>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a:t>
            </a:r>
            <a:endParaRPr dirty="0"/>
          </a:p>
        </p:txBody>
      </p:sp>
      <p:sp>
        <p:nvSpPr>
          <p:cNvPr id="196" name="Google Shape;196;g9504e29505_0_0">
            <a:extLst>
              <a:ext uri="{FF2B5EF4-FFF2-40B4-BE49-F238E27FC236}">
                <a16:creationId xmlns:a16="http://schemas.microsoft.com/office/drawing/2014/main" id="{3CFF9AC4-7F92-2A35-D49E-D2A3C380A4E9}"/>
              </a:ext>
            </a:extLst>
          </p:cNvPr>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b="1" dirty="0"/>
              <a:t>Test: </a:t>
            </a:r>
            <a:r>
              <a:rPr lang="en-US" dirty="0"/>
              <a:t>Does the function accept valid input (special characters allowed but escaped)?</a:t>
            </a:r>
          </a:p>
          <a:p>
            <a:pPr marL="0" lvl="0" indent="0" algn="l" rtl="0">
              <a:lnSpc>
                <a:spcPct val="90000"/>
              </a:lnSpc>
              <a:spcBef>
                <a:spcPts val="1000"/>
              </a:spcBef>
              <a:spcAft>
                <a:spcPts val="0"/>
              </a:spcAft>
              <a:buSzPts val="1800"/>
              <a:buNone/>
            </a:pPr>
            <a:r>
              <a:rPr lang="en-US" b="1" dirty="0"/>
              <a:t>Test Type: </a:t>
            </a:r>
            <a:r>
              <a:rPr lang="en-US" dirty="0"/>
              <a:t>Positive</a:t>
            </a:r>
          </a:p>
          <a:p>
            <a:pPr marL="0" lvl="0" indent="0" algn="l" rtl="0">
              <a:lnSpc>
                <a:spcPct val="90000"/>
              </a:lnSpc>
              <a:spcBef>
                <a:spcPts val="1000"/>
              </a:spcBef>
              <a:spcAft>
                <a:spcPts val="0"/>
              </a:spcAft>
              <a:buSzPts val="1800"/>
              <a:buNone/>
            </a:pPr>
            <a:r>
              <a:rPr lang="en-US" b="1" dirty="0"/>
              <a:t>Expected Result: </a:t>
            </a:r>
            <a:r>
              <a:rPr lang="en-US" dirty="0"/>
              <a:t>Input sanitized and processed</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a:extLst>
              <a:ext uri="{FF2B5EF4-FFF2-40B4-BE49-F238E27FC236}">
                <a16:creationId xmlns:a16="http://schemas.microsoft.com/office/drawing/2014/main" id="{9C907071-9B60-9C73-C3F5-55491FBDE50F}"/>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D8D2340E-B537-3E5E-914C-44E69319B464}"/>
              </a:ext>
            </a:extLst>
          </p:cNvPr>
          <p:cNvPicPr>
            <a:picLocks noChangeAspect="1"/>
          </p:cNvPicPr>
          <p:nvPr/>
        </p:nvPicPr>
        <p:blipFill>
          <a:blip r:embed="rId7"/>
          <a:stretch>
            <a:fillRect/>
          </a:stretch>
        </p:blipFill>
        <p:spPr>
          <a:xfrm>
            <a:off x="685800" y="4713974"/>
            <a:ext cx="7944959" cy="1047896"/>
          </a:xfrm>
          <a:prstGeom prst="rect">
            <a:avLst/>
          </a:prstGeom>
        </p:spPr>
      </p:pic>
      <p:pic>
        <p:nvPicPr>
          <p:cNvPr id="17" name="Audio 16">
            <a:hlinkClick r:id="" action="ppaction://media"/>
            <a:extLst>
              <a:ext uri="{FF2B5EF4-FFF2-40B4-BE49-F238E27FC236}">
                <a16:creationId xmlns:a16="http://schemas.microsoft.com/office/drawing/2014/main" id="{31224A18-0860-8F25-DCA1-C60D1C34F51B}"/>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144684502"/>
      </p:ext>
    </p:extLst>
  </p:cSld>
  <p:clrMapOvr>
    <a:masterClrMapping/>
  </p:clrMapOvr>
  <mc:AlternateContent xmlns:mc="http://schemas.openxmlformats.org/markup-compatibility/2006">
    <mc:Choice xmlns:p14="http://schemas.microsoft.com/office/powerpoint/2010/main" Requires="p14">
      <p:transition spd="slow" p14:dur="2000" advTm="10809"/>
    </mc:Choice>
    <mc:Fallback>
      <p:transition spd="slow" advTm="10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2417F6BF-D87D-E620-CB7A-8C931C881D0B}"/>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2F68968C-6B8C-20D7-64CD-1DDD3387D2C2}"/>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a:t>
            </a:r>
            <a:endParaRPr dirty="0"/>
          </a:p>
        </p:txBody>
      </p:sp>
      <p:sp>
        <p:nvSpPr>
          <p:cNvPr id="196" name="Google Shape;196;g9504e29505_0_0">
            <a:extLst>
              <a:ext uri="{FF2B5EF4-FFF2-40B4-BE49-F238E27FC236}">
                <a16:creationId xmlns:a16="http://schemas.microsoft.com/office/drawing/2014/main" id="{09B79F4A-05FA-4D3B-26F8-EE0F241D2CB1}"/>
              </a:ext>
            </a:extLst>
          </p:cNvPr>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b="1" dirty="0"/>
              <a:t>Test: </a:t>
            </a:r>
            <a:r>
              <a:rPr lang="en-US" dirty="0"/>
              <a:t>Does the function reject inputs that are out of range? </a:t>
            </a:r>
          </a:p>
          <a:p>
            <a:pPr marL="0" lvl="0" indent="0" algn="l" rtl="0">
              <a:lnSpc>
                <a:spcPct val="90000"/>
              </a:lnSpc>
              <a:spcBef>
                <a:spcPts val="1000"/>
              </a:spcBef>
              <a:spcAft>
                <a:spcPts val="0"/>
              </a:spcAft>
              <a:buSzPts val="1800"/>
              <a:buNone/>
            </a:pPr>
            <a:r>
              <a:rPr lang="en-US" b="1" dirty="0"/>
              <a:t>Test Type: </a:t>
            </a:r>
            <a:r>
              <a:rPr lang="en-US" dirty="0"/>
              <a:t>Negative</a:t>
            </a:r>
          </a:p>
          <a:p>
            <a:pPr marL="0" lvl="0" indent="0" algn="l" rtl="0">
              <a:lnSpc>
                <a:spcPct val="90000"/>
              </a:lnSpc>
              <a:spcBef>
                <a:spcPts val="1000"/>
              </a:spcBef>
              <a:spcAft>
                <a:spcPts val="0"/>
              </a:spcAft>
              <a:buSzPts val="1800"/>
              <a:buNone/>
            </a:pPr>
            <a:r>
              <a:rPr lang="en-US" b="1" dirty="0"/>
              <a:t>Expected Result: </a:t>
            </a:r>
            <a:r>
              <a:rPr lang="en-US" dirty="0"/>
              <a:t>Input rejected with an error</a:t>
            </a:r>
            <a:endParaRPr dirty="0"/>
          </a:p>
        </p:txBody>
      </p:sp>
      <p:pic>
        <p:nvPicPr>
          <p:cNvPr id="197" name="Google Shape;197;g9504e29505_0_0" descr="Green Pace logo">
            <a:extLst>
              <a:ext uri="{FF2B5EF4-FFF2-40B4-BE49-F238E27FC236}">
                <a16:creationId xmlns:a16="http://schemas.microsoft.com/office/drawing/2014/main" id="{B4879DD7-4CCD-764F-5E9D-B1A824CC258B}"/>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545B258E-0E69-3F5C-3C9B-49BBB1B1B17E}"/>
              </a:ext>
            </a:extLst>
          </p:cNvPr>
          <p:cNvPicPr>
            <a:picLocks noChangeAspect="1"/>
          </p:cNvPicPr>
          <p:nvPr/>
        </p:nvPicPr>
        <p:blipFill>
          <a:blip r:embed="rId7"/>
          <a:stretch>
            <a:fillRect/>
          </a:stretch>
        </p:blipFill>
        <p:spPr>
          <a:xfrm>
            <a:off x="685800" y="4621611"/>
            <a:ext cx="7821116" cy="1219370"/>
          </a:xfrm>
          <a:prstGeom prst="rect">
            <a:avLst/>
          </a:prstGeom>
        </p:spPr>
      </p:pic>
      <p:pic>
        <p:nvPicPr>
          <p:cNvPr id="8" name="Audio 7">
            <a:hlinkClick r:id="" action="ppaction://media"/>
            <a:extLst>
              <a:ext uri="{FF2B5EF4-FFF2-40B4-BE49-F238E27FC236}">
                <a16:creationId xmlns:a16="http://schemas.microsoft.com/office/drawing/2014/main" id="{36C5891F-84AF-56F9-CCCE-3205F055971E}"/>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668334242"/>
      </p:ext>
    </p:extLst>
  </p:cSld>
  <p:clrMapOvr>
    <a:masterClrMapping/>
  </p:clrMapOvr>
  <mc:AlternateContent xmlns:mc="http://schemas.openxmlformats.org/markup-compatibility/2006">
    <mc:Choice xmlns:p14="http://schemas.microsoft.com/office/powerpoint/2010/main" Requires="p14">
      <p:transition spd="slow" p14:dur="2000" advTm="9721"/>
    </mc:Choice>
    <mc:Fallback>
      <p:transition spd="slow" advTm="9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7814DAEF-D4D0-487D-1033-B26EF0E7C706}"/>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1CBD90AD-6423-69AF-8FE9-C8FA8F3DDB3F}"/>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a:t>
            </a:r>
            <a:endParaRPr dirty="0"/>
          </a:p>
        </p:txBody>
      </p:sp>
      <p:sp>
        <p:nvSpPr>
          <p:cNvPr id="196" name="Google Shape;196;g9504e29505_0_0">
            <a:extLst>
              <a:ext uri="{FF2B5EF4-FFF2-40B4-BE49-F238E27FC236}">
                <a16:creationId xmlns:a16="http://schemas.microsoft.com/office/drawing/2014/main" id="{5870D771-389F-A448-1241-115D553FE41F}"/>
              </a:ext>
            </a:extLst>
          </p:cNvPr>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b="1" dirty="0"/>
              <a:t>Test: </a:t>
            </a:r>
            <a:r>
              <a:rPr lang="en-US" dirty="0"/>
              <a:t>Does the function prevent SQL Injection?</a:t>
            </a:r>
          </a:p>
          <a:p>
            <a:pPr marL="0" lvl="0" indent="0" algn="l" rtl="0">
              <a:lnSpc>
                <a:spcPct val="90000"/>
              </a:lnSpc>
              <a:spcBef>
                <a:spcPts val="1000"/>
              </a:spcBef>
              <a:spcAft>
                <a:spcPts val="0"/>
              </a:spcAft>
              <a:buSzPts val="1800"/>
              <a:buNone/>
            </a:pPr>
            <a:r>
              <a:rPr lang="en-US" b="1" dirty="0"/>
              <a:t>Test Type: </a:t>
            </a:r>
            <a:r>
              <a:rPr lang="en-US" dirty="0"/>
              <a:t>Negative</a:t>
            </a:r>
          </a:p>
          <a:p>
            <a:pPr marL="0" lvl="0" indent="0" algn="l" rtl="0">
              <a:lnSpc>
                <a:spcPct val="90000"/>
              </a:lnSpc>
              <a:spcBef>
                <a:spcPts val="1000"/>
              </a:spcBef>
              <a:spcAft>
                <a:spcPts val="0"/>
              </a:spcAft>
              <a:buSzPts val="1800"/>
              <a:buNone/>
            </a:pPr>
            <a:r>
              <a:rPr lang="en-US" b="1" dirty="0"/>
              <a:t>Expected Result: </a:t>
            </a:r>
            <a:r>
              <a:rPr lang="en-US" dirty="0"/>
              <a:t>Input sanitized or blocked</a:t>
            </a:r>
            <a:endParaRPr b="1" dirty="0"/>
          </a:p>
        </p:txBody>
      </p:sp>
      <p:pic>
        <p:nvPicPr>
          <p:cNvPr id="197" name="Google Shape;197;g9504e29505_0_0" descr="Green Pace logo">
            <a:extLst>
              <a:ext uri="{FF2B5EF4-FFF2-40B4-BE49-F238E27FC236}">
                <a16:creationId xmlns:a16="http://schemas.microsoft.com/office/drawing/2014/main" id="{F19EDFDF-E33C-AB32-B51D-C9457AFEFFE0}"/>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91547108-A531-0B6B-3ACA-72E9FECAD861}"/>
              </a:ext>
            </a:extLst>
          </p:cNvPr>
          <p:cNvPicPr>
            <a:picLocks noChangeAspect="1"/>
          </p:cNvPicPr>
          <p:nvPr/>
        </p:nvPicPr>
        <p:blipFill>
          <a:blip r:embed="rId7"/>
          <a:stretch>
            <a:fillRect/>
          </a:stretch>
        </p:blipFill>
        <p:spPr>
          <a:xfrm>
            <a:off x="685800" y="4563649"/>
            <a:ext cx="8668960" cy="990738"/>
          </a:xfrm>
          <a:prstGeom prst="rect">
            <a:avLst/>
          </a:prstGeom>
        </p:spPr>
      </p:pic>
      <p:pic>
        <p:nvPicPr>
          <p:cNvPr id="8" name="Audio 7">
            <a:hlinkClick r:id="" action="ppaction://media"/>
            <a:extLst>
              <a:ext uri="{FF2B5EF4-FFF2-40B4-BE49-F238E27FC236}">
                <a16:creationId xmlns:a16="http://schemas.microsoft.com/office/drawing/2014/main" id="{589475DC-070B-6888-D74C-E3BCCC7534B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217525524"/>
      </p:ext>
    </p:extLst>
  </p:cSld>
  <p:clrMapOvr>
    <a:masterClrMapping/>
  </p:clrMapOvr>
  <mc:AlternateContent xmlns:mc="http://schemas.openxmlformats.org/markup-compatibility/2006">
    <mc:Choice xmlns:p14="http://schemas.microsoft.com/office/powerpoint/2010/main" Requires="p14">
      <p:transition spd="slow" p14:dur="2000" advTm="15333"/>
    </mc:Choice>
    <mc:Fallback>
      <p:transition spd="slow" advTm="15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BC25CF67-0305-B9F9-8126-BE99BF4367F5}"/>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53FF61BA-28DB-E213-52A2-FF7D91CB17C2}"/>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a:t>
            </a:r>
            <a:endParaRPr dirty="0"/>
          </a:p>
        </p:txBody>
      </p:sp>
      <p:sp>
        <p:nvSpPr>
          <p:cNvPr id="196" name="Google Shape;196;g9504e29505_0_0">
            <a:extLst>
              <a:ext uri="{FF2B5EF4-FFF2-40B4-BE49-F238E27FC236}">
                <a16:creationId xmlns:a16="http://schemas.microsoft.com/office/drawing/2014/main" id="{76278F1A-3556-30D9-245A-29542C7E8125}"/>
              </a:ext>
            </a:extLst>
          </p:cNvPr>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b="1" dirty="0"/>
              <a:t>Test: </a:t>
            </a:r>
            <a:r>
              <a:rPr lang="en-US" dirty="0"/>
              <a:t>Does the function prevent buffer overflows? </a:t>
            </a:r>
            <a:endParaRPr lang="en-US" b="1" dirty="0"/>
          </a:p>
          <a:p>
            <a:pPr marL="0" lvl="0" indent="0" algn="l" rtl="0">
              <a:lnSpc>
                <a:spcPct val="90000"/>
              </a:lnSpc>
              <a:spcBef>
                <a:spcPts val="1000"/>
              </a:spcBef>
              <a:spcAft>
                <a:spcPts val="0"/>
              </a:spcAft>
              <a:buSzPts val="1800"/>
              <a:buNone/>
            </a:pPr>
            <a:r>
              <a:rPr lang="en-US" b="1" dirty="0"/>
              <a:t>Test Type: </a:t>
            </a:r>
            <a:r>
              <a:rPr lang="en-US" dirty="0"/>
              <a:t>Negative</a:t>
            </a:r>
            <a:endParaRPr lang="en-US" b="1" dirty="0"/>
          </a:p>
          <a:p>
            <a:pPr marL="0" lvl="0" indent="0" algn="l" rtl="0">
              <a:lnSpc>
                <a:spcPct val="90000"/>
              </a:lnSpc>
              <a:spcBef>
                <a:spcPts val="1000"/>
              </a:spcBef>
              <a:spcAft>
                <a:spcPts val="0"/>
              </a:spcAft>
              <a:buSzPts val="1800"/>
              <a:buNone/>
            </a:pPr>
            <a:r>
              <a:rPr lang="en-US" b="1" dirty="0"/>
              <a:t>Expected Result: </a:t>
            </a:r>
            <a:r>
              <a:rPr lang="en-US" dirty="0"/>
              <a:t>Input size restricted to prevent crashes.</a:t>
            </a:r>
            <a:endParaRPr b="1" dirty="0"/>
          </a:p>
        </p:txBody>
      </p:sp>
      <p:pic>
        <p:nvPicPr>
          <p:cNvPr id="197" name="Google Shape;197;g9504e29505_0_0" descr="Green Pace logo">
            <a:extLst>
              <a:ext uri="{FF2B5EF4-FFF2-40B4-BE49-F238E27FC236}">
                <a16:creationId xmlns:a16="http://schemas.microsoft.com/office/drawing/2014/main" id="{60D6CDE0-4397-990B-A209-6592AB1D2D54}"/>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00293921-0933-7743-0F2A-4EBB225EF5B1}"/>
              </a:ext>
            </a:extLst>
          </p:cNvPr>
          <p:cNvPicPr>
            <a:picLocks noChangeAspect="1"/>
          </p:cNvPicPr>
          <p:nvPr/>
        </p:nvPicPr>
        <p:blipFill>
          <a:blip r:embed="rId7"/>
          <a:stretch>
            <a:fillRect/>
          </a:stretch>
        </p:blipFill>
        <p:spPr>
          <a:xfrm>
            <a:off x="685800" y="4409364"/>
            <a:ext cx="8602275" cy="1286054"/>
          </a:xfrm>
          <a:prstGeom prst="rect">
            <a:avLst/>
          </a:prstGeom>
        </p:spPr>
      </p:pic>
      <p:pic>
        <p:nvPicPr>
          <p:cNvPr id="8" name="Audio 7">
            <a:hlinkClick r:id="" action="ppaction://media"/>
            <a:extLst>
              <a:ext uri="{FF2B5EF4-FFF2-40B4-BE49-F238E27FC236}">
                <a16:creationId xmlns:a16="http://schemas.microsoft.com/office/drawing/2014/main" id="{A199A710-9F04-83F0-54E9-0CADA188DCE5}"/>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584509867"/>
      </p:ext>
    </p:extLst>
  </p:cSld>
  <p:clrMapOvr>
    <a:masterClrMapping/>
  </p:clrMapOvr>
  <mc:AlternateContent xmlns:mc="http://schemas.openxmlformats.org/markup-compatibility/2006">
    <mc:Choice xmlns:p14="http://schemas.microsoft.com/office/powerpoint/2010/main" Requires="p14">
      <p:transition spd="slow" p14:dur="2000" advTm="7946"/>
    </mc:Choice>
    <mc:Fallback>
      <p:transition spd="slow" advTm="7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70182C02-7B9D-7D09-938C-82A6E631778A}"/>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63FBBED6-4C0C-C1F8-ECCB-B385B889DEF8}"/>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a:t>
            </a:r>
            <a:endParaRPr dirty="0"/>
          </a:p>
        </p:txBody>
      </p:sp>
      <p:sp>
        <p:nvSpPr>
          <p:cNvPr id="196" name="Google Shape;196;g9504e29505_0_0">
            <a:extLst>
              <a:ext uri="{FF2B5EF4-FFF2-40B4-BE49-F238E27FC236}">
                <a16:creationId xmlns:a16="http://schemas.microsoft.com/office/drawing/2014/main" id="{7B21034A-8D55-09BD-4780-89C74A330C35}"/>
              </a:ext>
            </a:extLst>
          </p:cNvPr>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b="1" dirty="0"/>
              <a:t>Test</a:t>
            </a:r>
            <a:r>
              <a:rPr lang="en-US" dirty="0"/>
              <a:t>: Does the function handle null or empty input safely? </a:t>
            </a:r>
          </a:p>
          <a:p>
            <a:pPr marL="0" lvl="0" indent="0" algn="l" rtl="0">
              <a:lnSpc>
                <a:spcPct val="90000"/>
              </a:lnSpc>
              <a:spcBef>
                <a:spcPts val="1000"/>
              </a:spcBef>
              <a:spcAft>
                <a:spcPts val="0"/>
              </a:spcAft>
              <a:buSzPts val="1800"/>
              <a:buNone/>
            </a:pPr>
            <a:r>
              <a:rPr lang="en-US" b="1" dirty="0"/>
              <a:t>Test</a:t>
            </a:r>
            <a:r>
              <a:rPr lang="en-US" dirty="0"/>
              <a:t> </a:t>
            </a:r>
            <a:r>
              <a:rPr lang="en-US" b="1" dirty="0"/>
              <a:t>Type</a:t>
            </a:r>
            <a:r>
              <a:rPr lang="en-US" dirty="0"/>
              <a:t>: Negative</a:t>
            </a:r>
          </a:p>
          <a:p>
            <a:pPr marL="0" lvl="0" indent="0" algn="l" rtl="0">
              <a:lnSpc>
                <a:spcPct val="90000"/>
              </a:lnSpc>
              <a:spcBef>
                <a:spcPts val="1000"/>
              </a:spcBef>
              <a:spcAft>
                <a:spcPts val="0"/>
              </a:spcAft>
              <a:buSzPts val="1800"/>
              <a:buNone/>
            </a:pPr>
            <a:r>
              <a:rPr lang="en-US" b="1" dirty="0"/>
              <a:t>Expected Result</a:t>
            </a:r>
            <a:r>
              <a:rPr lang="en-US" dirty="0"/>
              <a:t>: Input rejected, or default value assigned. </a:t>
            </a:r>
            <a:endParaRPr dirty="0"/>
          </a:p>
        </p:txBody>
      </p:sp>
      <p:pic>
        <p:nvPicPr>
          <p:cNvPr id="197" name="Google Shape;197;g9504e29505_0_0" descr="Green Pace logo">
            <a:extLst>
              <a:ext uri="{FF2B5EF4-FFF2-40B4-BE49-F238E27FC236}">
                <a16:creationId xmlns:a16="http://schemas.microsoft.com/office/drawing/2014/main" id="{5761E749-C717-1CF7-D1B7-1E8C1A1C236B}"/>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099F67DE-89A5-C27E-0B2F-72BB6969B764}"/>
              </a:ext>
            </a:extLst>
          </p:cNvPr>
          <p:cNvPicPr>
            <a:picLocks noChangeAspect="1"/>
          </p:cNvPicPr>
          <p:nvPr/>
        </p:nvPicPr>
        <p:blipFill>
          <a:blip r:embed="rId7"/>
          <a:stretch>
            <a:fillRect/>
          </a:stretch>
        </p:blipFill>
        <p:spPr>
          <a:xfrm>
            <a:off x="637817" y="4560748"/>
            <a:ext cx="8106906" cy="1009791"/>
          </a:xfrm>
          <a:prstGeom prst="rect">
            <a:avLst/>
          </a:prstGeom>
        </p:spPr>
      </p:pic>
      <p:pic>
        <p:nvPicPr>
          <p:cNvPr id="14" name="Audio 13">
            <a:hlinkClick r:id="" action="ppaction://media"/>
            <a:extLst>
              <a:ext uri="{FF2B5EF4-FFF2-40B4-BE49-F238E27FC236}">
                <a16:creationId xmlns:a16="http://schemas.microsoft.com/office/drawing/2014/main" id="{649CBE61-F65E-B844-69A3-7A2B347B4AB0}"/>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390109798"/>
      </p:ext>
    </p:extLst>
  </p:cSld>
  <p:clrMapOvr>
    <a:masterClrMapping/>
  </p:clrMapOvr>
  <mc:AlternateContent xmlns:mc="http://schemas.openxmlformats.org/markup-compatibility/2006">
    <mc:Choice xmlns:p14="http://schemas.microsoft.com/office/powerpoint/2010/main" Requires="p14">
      <p:transition spd="slow" p14:dur="2000" advTm="9320"/>
    </mc:Choice>
    <mc:Fallback>
      <p:transition spd="slow" advTm="9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4C0319BF-BA09-2596-ACD5-8961052D8951}"/>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267"/>
    </mc:Choice>
    <mc:Fallback>
      <p:transition spd="slow" advTm="24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p>
        </p:txBody>
      </p:sp>
      <p:sp>
        <p:nvSpPr>
          <p:cNvPr id="11" name="Text Placeholder 10">
            <a:extLst>
              <a:ext uri="{FF2B5EF4-FFF2-40B4-BE49-F238E27FC236}">
                <a16:creationId xmlns:a16="http://schemas.microsoft.com/office/drawing/2014/main" id="{92AA85EB-EB99-3A82-D4C2-18D28F6DC130}"/>
              </a:ext>
            </a:extLst>
          </p:cNvPr>
          <p:cNvSpPr>
            <a:spLocks noGrp="1"/>
          </p:cNvSpPr>
          <p:nvPr>
            <p:ph type="body" idx="1"/>
          </p:nvPr>
        </p:nvSpPr>
        <p:spPr/>
        <p:txBody>
          <a:bodyPr/>
          <a:lstStyle/>
          <a:p>
            <a:r>
              <a:rPr lang="en-US" dirty="0"/>
              <a:t>Dev Sec Ops Pipeline</a:t>
            </a:r>
          </a:p>
        </p:txBody>
      </p:sp>
      <p:sp>
        <p:nvSpPr>
          <p:cNvPr id="12" name="Text Placeholder 11">
            <a:extLst>
              <a:ext uri="{FF2B5EF4-FFF2-40B4-BE49-F238E27FC236}">
                <a16:creationId xmlns:a16="http://schemas.microsoft.com/office/drawing/2014/main" id="{B0D29A79-826B-E089-3A22-29F3E05C6E39}"/>
              </a:ext>
            </a:extLst>
          </p:cNvPr>
          <p:cNvSpPr>
            <a:spLocks noGrp="1"/>
          </p:cNvSpPr>
          <p:nvPr>
            <p:ph type="body" idx="2"/>
          </p:nvPr>
        </p:nvSpPr>
        <p:spPr/>
        <p:txBody>
          <a:bodyPr/>
          <a:lstStyle/>
          <a:p>
            <a:r>
              <a:rPr lang="en-US" dirty="0"/>
              <a:t>The </a:t>
            </a:r>
            <a:r>
              <a:rPr lang="en-US" dirty="0" err="1"/>
              <a:t>DevSecOps</a:t>
            </a:r>
            <a:r>
              <a:rPr lang="en-US" dirty="0"/>
              <a:t> pipeline integrates </a:t>
            </a:r>
            <a:r>
              <a:rPr lang="en-US" b="1" dirty="0"/>
              <a:t>security practices throughout the software development lifecycle</a:t>
            </a:r>
            <a:r>
              <a:rPr lang="en-US" dirty="0"/>
              <a:t>, ensuring that vulnerabilities are identified and mitigated at each phase.</a:t>
            </a:r>
          </a:p>
          <a:p>
            <a:endParaRPr lang="en-US" dirty="0"/>
          </a:p>
        </p:txBody>
      </p:sp>
      <p:sp>
        <p:nvSpPr>
          <p:cNvPr id="13" name="Text Placeholder 12">
            <a:extLst>
              <a:ext uri="{FF2B5EF4-FFF2-40B4-BE49-F238E27FC236}">
                <a16:creationId xmlns:a16="http://schemas.microsoft.com/office/drawing/2014/main" id="{DB8C7919-9502-C53E-F2F5-0D20316FD2DF}"/>
              </a:ext>
            </a:extLst>
          </p:cNvPr>
          <p:cNvSpPr>
            <a:spLocks noGrp="1"/>
          </p:cNvSpPr>
          <p:nvPr>
            <p:ph type="body" idx="3"/>
          </p:nvPr>
        </p:nvSpPr>
        <p:spPr/>
        <p:txBody>
          <a:bodyPr/>
          <a:lstStyle/>
          <a:p>
            <a:r>
              <a:rPr lang="en-US" dirty="0"/>
              <a:t>External Security Tools</a:t>
            </a:r>
          </a:p>
        </p:txBody>
      </p:sp>
      <p:sp>
        <p:nvSpPr>
          <p:cNvPr id="14" name="Text Placeholder 13">
            <a:extLst>
              <a:ext uri="{FF2B5EF4-FFF2-40B4-BE49-F238E27FC236}">
                <a16:creationId xmlns:a16="http://schemas.microsoft.com/office/drawing/2014/main" id="{0E56C1E6-AA73-D541-3EB6-F6E86C61C71D}"/>
              </a:ext>
            </a:extLst>
          </p:cNvPr>
          <p:cNvSpPr>
            <a:spLocks noGrp="1"/>
          </p:cNvSpPr>
          <p:nvPr>
            <p:ph type="body" idx="4"/>
          </p:nvPr>
        </p:nvSpPr>
        <p:spPr/>
        <p:txBody>
          <a:bodyPr>
            <a:normAutofit fontScale="62500" lnSpcReduction="20000"/>
          </a:bodyPr>
          <a:lstStyle/>
          <a:p>
            <a:pPr>
              <a:buFont typeface="Arial" panose="020B0604020202020204" pitchFamily="34" charset="0"/>
              <a:buChar char="•"/>
            </a:pPr>
            <a:r>
              <a:rPr lang="en-US" b="1" dirty="0"/>
              <a:t>Static Application Security Testing (SAST):</a:t>
            </a:r>
            <a:r>
              <a:rPr lang="en-US" dirty="0"/>
              <a:t> Identifies vulnerabilities in source code during development. (Example: SonarQube, Fortify)</a:t>
            </a:r>
          </a:p>
          <a:p>
            <a:pPr>
              <a:buFont typeface="Arial" panose="020B0604020202020204" pitchFamily="34" charset="0"/>
              <a:buChar char="•"/>
            </a:pPr>
            <a:r>
              <a:rPr lang="en-US" b="1" dirty="0"/>
              <a:t>Dynamic Application Security Testing (DAST):</a:t>
            </a:r>
            <a:r>
              <a:rPr lang="en-US" dirty="0"/>
              <a:t> Scans running applications for vulnerabilities. (Example: OWASP ZAP, Burp Suite)</a:t>
            </a:r>
          </a:p>
          <a:p>
            <a:pPr>
              <a:buFont typeface="Arial" panose="020B0604020202020204" pitchFamily="34" charset="0"/>
              <a:buChar char="•"/>
            </a:pPr>
            <a:r>
              <a:rPr lang="en-US" b="1" dirty="0"/>
              <a:t>Container Security Tools:</a:t>
            </a:r>
            <a:r>
              <a:rPr lang="en-US" dirty="0"/>
              <a:t> Ensures </a:t>
            </a:r>
            <a:r>
              <a:rPr lang="en-US" b="1" dirty="0"/>
              <a:t>secure images and runtime environments</a:t>
            </a:r>
            <a:r>
              <a:rPr lang="en-US" dirty="0"/>
              <a:t>. (Example: Aqua Security, Clair)</a:t>
            </a:r>
          </a:p>
          <a:p>
            <a:pPr>
              <a:buFont typeface="Arial" panose="020B0604020202020204" pitchFamily="34" charset="0"/>
              <a:buChar char="•"/>
            </a:pPr>
            <a:r>
              <a:rPr lang="en-US" b="1" dirty="0"/>
              <a:t>Security Information and Event Management (SIEM):</a:t>
            </a:r>
            <a:r>
              <a:rPr lang="en-US" dirty="0"/>
              <a:t> Monitors logs, detects threats, and provides real-time alerts. (Example: Splunk, Elastic Security)</a:t>
            </a:r>
          </a:p>
          <a:p>
            <a:pPr>
              <a:buFont typeface="Arial" panose="020B0604020202020204" pitchFamily="34" charset="0"/>
              <a:buChar char="•"/>
            </a:pPr>
            <a:r>
              <a:rPr lang="en-US" b="1" dirty="0"/>
              <a:t>Infrastructure as Code (</a:t>
            </a:r>
            <a:r>
              <a:rPr lang="en-US" b="1" dirty="0" err="1"/>
              <a:t>IaC</a:t>
            </a:r>
            <a:r>
              <a:rPr lang="en-US" b="1" dirty="0"/>
              <a:t>) Security:</a:t>
            </a:r>
            <a:r>
              <a:rPr lang="en-US" dirty="0"/>
              <a:t> Validates </a:t>
            </a:r>
            <a:r>
              <a:rPr lang="en-US" b="1" dirty="0"/>
              <a:t>cloud and infrastructure configurations</a:t>
            </a:r>
            <a:r>
              <a:rPr lang="en-US" dirty="0"/>
              <a:t>. (Example: Terraform Sentinel, </a:t>
            </a:r>
            <a:r>
              <a:rPr lang="en-US" dirty="0" err="1"/>
              <a:t>Checkov</a:t>
            </a:r>
            <a:r>
              <a:rPr lang="en-US" dirty="0"/>
              <a:t>)</a:t>
            </a:r>
          </a:p>
          <a:p>
            <a:endParaRPr lang="en-US"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C01A21A5-38E9-007B-040E-04152FCD0E1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6016"/>
    </mc:Choice>
    <mc:Fallback>
      <p:transition spd="slow" advTm="46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 indent="0">
              <a:buNone/>
            </a:pPr>
            <a:r>
              <a:rPr lang="en-US" sz="1600" b="1" dirty="0"/>
              <a:t>Problems &amp; Risks</a:t>
            </a:r>
          </a:p>
          <a:p>
            <a:pPr lvl="1">
              <a:buFont typeface="Arial" panose="020B0604020202020204" pitchFamily="34" charset="0"/>
              <a:buChar char="•"/>
            </a:pPr>
            <a:r>
              <a:rPr lang="en-US" sz="1400" b="1" dirty="0"/>
              <a:t>Lack of early security integration</a:t>
            </a:r>
            <a:r>
              <a:rPr lang="en-US" sz="1400" dirty="0"/>
              <a:t> can lead to </a:t>
            </a:r>
            <a:r>
              <a:rPr lang="en-US" sz="1400" b="1" dirty="0"/>
              <a:t>costly vulnerabilities</a:t>
            </a:r>
            <a:r>
              <a:rPr lang="en-US" sz="1400" dirty="0"/>
              <a:t> detected later in production.</a:t>
            </a:r>
          </a:p>
          <a:p>
            <a:pPr lvl="1">
              <a:buFont typeface="Arial" panose="020B0604020202020204" pitchFamily="34" charset="0"/>
              <a:buChar char="•"/>
            </a:pPr>
            <a:r>
              <a:rPr lang="en-US" sz="1400" b="1" dirty="0"/>
              <a:t>Over-reliance on automation</a:t>
            </a:r>
            <a:r>
              <a:rPr lang="en-US" sz="1400" dirty="0"/>
              <a:t> without human oversight may result in </a:t>
            </a:r>
            <a:r>
              <a:rPr lang="en-US" sz="1400" b="1" dirty="0"/>
              <a:t>false positives and security blind spots</a:t>
            </a:r>
            <a:r>
              <a:rPr lang="en-US" sz="1400" dirty="0"/>
              <a:t>.</a:t>
            </a:r>
          </a:p>
          <a:p>
            <a:pPr lvl="1">
              <a:buFont typeface="Arial" panose="020B0604020202020204" pitchFamily="34" charset="0"/>
              <a:buChar char="•"/>
            </a:pPr>
            <a:r>
              <a:rPr lang="en-US" sz="1400" b="1" dirty="0"/>
              <a:t>Complexity in tool integration</a:t>
            </a:r>
            <a:r>
              <a:rPr lang="en-US" sz="1400" dirty="0"/>
              <a:t> may slow down development and introduce </a:t>
            </a:r>
            <a:r>
              <a:rPr lang="en-US" sz="1400" b="1" dirty="0"/>
              <a:t>operational inefficiencies</a:t>
            </a:r>
            <a:r>
              <a:rPr lang="en-US" sz="1400" dirty="0"/>
              <a:t>.</a:t>
            </a:r>
          </a:p>
          <a:p>
            <a:pPr lvl="1">
              <a:buFont typeface="Arial" panose="020B0604020202020204" pitchFamily="34" charset="0"/>
              <a:buChar char="•"/>
            </a:pPr>
            <a:r>
              <a:rPr lang="en-US" sz="1400" b="1" dirty="0"/>
              <a:t>Limited incident response planning</a:t>
            </a:r>
            <a:r>
              <a:rPr lang="en-US" sz="1400" dirty="0"/>
              <a:t> could result in </a:t>
            </a:r>
            <a:r>
              <a:rPr lang="en-US" sz="1400" b="1" dirty="0"/>
              <a:t>delayed reaction times</a:t>
            </a:r>
            <a:r>
              <a:rPr lang="en-US" sz="1400" dirty="0"/>
              <a:t> to security breaches.</a:t>
            </a:r>
          </a:p>
          <a:p>
            <a:pPr marL="114300" indent="0">
              <a:buNone/>
            </a:pPr>
            <a:r>
              <a:rPr lang="en-US" sz="1600" b="1" dirty="0"/>
              <a:t>Benefits &amp; Solutions</a:t>
            </a:r>
          </a:p>
          <a:p>
            <a:pPr lvl="1">
              <a:buFont typeface="Arial" panose="020B0604020202020204" pitchFamily="34" charset="0"/>
              <a:buChar char="•"/>
            </a:pPr>
            <a:r>
              <a:rPr lang="en-US" sz="1400" b="1" dirty="0"/>
              <a:t>Implementing security from the start (Shift-Left Security)</a:t>
            </a:r>
            <a:r>
              <a:rPr lang="en-US" sz="1400" dirty="0"/>
              <a:t> reduces costs and mitigates threats early.</a:t>
            </a:r>
          </a:p>
          <a:p>
            <a:pPr lvl="1">
              <a:buFont typeface="Arial" panose="020B0604020202020204" pitchFamily="34" charset="0"/>
              <a:buChar char="•"/>
            </a:pPr>
            <a:r>
              <a:rPr lang="en-US" sz="1400" b="1" dirty="0"/>
              <a:t>Automating security checks</a:t>
            </a:r>
            <a:r>
              <a:rPr lang="en-US" sz="1400" dirty="0"/>
              <a:t> ensures vulnerabilities are caught before reaching production.</a:t>
            </a:r>
          </a:p>
          <a:p>
            <a:pPr lvl="1">
              <a:buFont typeface="Arial" panose="020B0604020202020204" pitchFamily="34" charset="0"/>
              <a:buChar char="•"/>
            </a:pPr>
            <a:r>
              <a:rPr lang="en-US" sz="1400" b="1" dirty="0"/>
              <a:t>Continuous monitoring and logging</a:t>
            </a:r>
            <a:r>
              <a:rPr lang="en-US" sz="1400" dirty="0"/>
              <a:t> provide real-time threat intelligence and response capabilities.</a:t>
            </a:r>
          </a:p>
          <a:p>
            <a:pPr lvl="1">
              <a:buFont typeface="Arial" panose="020B0604020202020204" pitchFamily="34" charset="0"/>
              <a:buChar char="•"/>
            </a:pPr>
            <a:r>
              <a:rPr lang="en-US" sz="1400" b="1" dirty="0"/>
              <a:t>Security baselines and compliance frameworks</a:t>
            </a:r>
            <a:r>
              <a:rPr lang="en-US" sz="1400" dirty="0"/>
              <a:t> enhance resilience against attacks.</a:t>
            </a:r>
          </a:p>
          <a:p>
            <a:pPr marL="114300" indent="0">
              <a:buNone/>
            </a:pPr>
            <a:r>
              <a:rPr lang="en-US" sz="1600" b="1" dirty="0"/>
              <a:t>Where is the Strategy Lacking?</a:t>
            </a:r>
          </a:p>
          <a:p>
            <a:pPr lvl="1">
              <a:buFont typeface="Arial" panose="020B0604020202020204" pitchFamily="34" charset="0"/>
              <a:buChar char="•"/>
            </a:pPr>
            <a:r>
              <a:rPr lang="en-US" sz="1400" b="1" dirty="0"/>
              <a:t>Improved incident response automation</a:t>
            </a:r>
            <a:r>
              <a:rPr lang="en-US" sz="1400" dirty="0"/>
              <a:t> is needed to reduce human error and response delays.</a:t>
            </a:r>
          </a:p>
          <a:p>
            <a:pPr lvl="1">
              <a:buFont typeface="Arial" panose="020B0604020202020204" pitchFamily="34" charset="0"/>
              <a:buChar char="•"/>
            </a:pPr>
            <a:r>
              <a:rPr lang="en-US" sz="1400" b="1" dirty="0"/>
              <a:t>More robust security training for developers</a:t>
            </a:r>
            <a:r>
              <a:rPr lang="en-US" sz="1400" dirty="0"/>
              <a:t> to improve </a:t>
            </a:r>
            <a:r>
              <a:rPr lang="en-US" sz="1400" b="1" dirty="0"/>
              <a:t>secure coding practices</a:t>
            </a:r>
            <a:r>
              <a:rPr lang="en-US" sz="1400" dirty="0"/>
              <a:t>.</a:t>
            </a:r>
          </a:p>
          <a:p>
            <a:pPr lvl="1">
              <a:buFont typeface="Arial" panose="020B0604020202020204" pitchFamily="34" charset="0"/>
              <a:buChar char="•"/>
            </a:pPr>
            <a:r>
              <a:rPr lang="en-US" sz="1400" b="1" dirty="0"/>
              <a:t>Integration of AI-driven security tools</a:t>
            </a:r>
            <a:r>
              <a:rPr lang="en-US" sz="1400" dirty="0"/>
              <a:t> to enhance detection and mitigation of zero-day threats.</a:t>
            </a:r>
          </a:p>
          <a:p>
            <a:pPr>
              <a:buFont typeface="Arial" panose="020B0604020202020204" pitchFamily="34" charset="0"/>
              <a:buChar char="•"/>
            </a:pPr>
            <a:endParaRPr lang="en-US" sz="1600"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3" name="Audio 12">
            <a:hlinkClick r:id="" action="ppaction://media"/>
            <a:extLst>
              <a:ext uri="{FF2B5EF4-FFF2-40B4-BE49-F238E27FC236}">
                <a16:creationId xmlns:a16="http://schemas.microsoft.com/office/drawing/2014/main" id="{C9164DFC-3435-337D-F62E-08FCA645675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129"/>
    </mc:Choice>
    <mc:Fallback>
      <p:transition spd="slow" advTm="49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114300" indent="0">
              <a:buNone/>
            </a:pPr>
            <a:r>
              <a:rPr lang="en-US" b="1" dirty="0"/>
              <a:t>Addressing Gaps in Policy:</a:t>
            </a:r>
            <a:endParaRPr lang="en-US" dirty="0"/>
          </a:p>
          <a:p>
            <a:pPr marL="742950" lvl="1" indent="-285750">
              <a:buFont typeface="Arial" panose="020B0604020202020204" pitchFamily="34" charset="0"/>
              <a:buChar char="•"/>
            </a:pPr>
            <a:r>
              <a:rPr lang="en-US" dirty="0"/>
              <a:t>Establish </a:t>
            </a:r>
            <a:r>
              <a:rPr lang="en-US" b="1" dirty="0"/>
              <a:t>better logging standards</a:t>
            </a:r>
            <a:r>
              <a:rPr lang="en-US" dirty="0"/>
              <a:t> to improve forensic investigations.</a:t>
            </a:r>
          </a:p>
          <a:p>
            <a:pPr marL="742950" lvl="1" indent="-285750">
              <a:buFont typeface="Arial" panose="020B0604020202020204" pitchFamily="34" charset="0"/>
              <a:buChar char="•"/>
            </a:pPr>
            <a:r>
              <a:rPr lang="en-US" dirty="0"/>
              <a:t>Implement </a:t>
            </a:r>
            <a:r>
              <a:rPr lang="en-US" b="1" dirty="0"/>
              <a:t>role-based access controls (RBAC) with principle of least privilege enforcement</a:t>
            </a:r>
            <a:r>
              <a:rPr lang="en-US" dirty="0"/>
              <a:t>.</a:t>
            </a:r>
          </a:p>
          <a:p>
            <a:pPr marL="742950" lvl="1" indent="-285750">
              <a:buFont typeface="Arial" panose="020B0604020202020204" pitchFamily="34" charset="0"/>
              <a:buChar char="•"/>
            </a:pPr>
            <a:r>
              <a:rPr lang="en-US" dirty="0"/>
              <a:t>Enforce </a:t>
            </a:r>
            <a:r>
              <a:rPr lang="en-US" b="1" dirty="0"/>
              <a:t>stronger encryption policies</a:t>
            </a:r>
            <a:r>
              <a:rPr lang="en-US" dirty="0"/>
              <a:t> for data at rest, in transit, and in use.</a:t>
            </a:r>
          </a:p>
          <a:p>
            <a:pPr marL="742950" lvl="1" indent="-285750">
              <a:buFont typeface="Arial" panose="020B0604020202020204" pitchFamily="34" charset="0"/>
              <a:buChar char="•"/>
            </a:pPr>
            <a:r>
              <a:rPr lang="en-US" dirty="0"/>
              <a:t>Improve </a:t>
            </a:r>
            <a:r>
              <a:rPr lang="en-US" b="1" dirty="0"/>
              <a:t>supply chain security</a:t>
            </a:r>
            <a:r>
              <a:rPr lang="en-US" dirty="0"/>
              <a:t> by enforcing strict dependency validation for open-source components.</a:t>
            </a:r>
          </a:p>
          <a:p>
            <a:pPr marL="742950" lvl="1" indent="-285750">
              <a:buFont typeface="Arial" panose="020B0604020202020204" pitchFamily="34" charset="0"/>
              <a:buChar char="•"/>
            </a:pPr>
            <a:r>
              <a:rPr lang="en-US" dirty="0"/>
              <a:t>Require </a:t>
            </a:r>
            <a:r>
              <a:rPr lang="en-US" b="1" dirty="0"/>
              <a:t>continuous compliance validation</a:t>
            </a:r>
            <a:r>
              <a:rPr lang="en-US" dirty="0"/>
              <a:t> to maintain adherence to regulatory standards.</a:t>
            </a:r>
          </a:p>
          <a:p>
            <a:pPr marL="114300" indent="0">
              <a:buNone/>
            </a:pPr>
            <a:r>
              <a:rPr lang="en-US" b="1" dirty="0"/>
              <a:t>Steps to Strengthen Security</a:t>
            </a:r>
            <a:endParaRPr lang="en-US" dirty="0"/>
          </a:p>
          <a:p>
            <a:pPr marL="742950" lvl="1" indent="-285750">
              <a:buFont typeface="Arial" panose="020B0604020202020204" pitchFamily="34" charset="0"/>
              <a:buChar char="•"/>
            </a:pPr>
            <a:r>
              <a:rPr lang="en-US" dirty="0"/>
              <a:t>Use </a:t>
            </a:r>
            <a:r>
              <a:rPr lang="en-US" b="1" dirty="0"/>
              <a:t>AI-enhanced anomaly detection</a:t>
            </a:r>
            <a:r>
              <a:rPr lang="en-US" dirty="0"/>
              <a:t> to monitor network activity.</a:t>
            </a:r>
          </a:p>
          <a:p>
            <a:pPr marL="742950" lvl="1" indent="-285750">
              <a:buFont typeface="Arial" panose="020B0604020202020204" pitchFamily="34" charset="0"/>
              <a:buChar char="•"/>
            </a:pPr>
            <a:r>
              <a:rPr lang="en-US" dirty="0"/>
              <a:t>Develop </a:t>
            </a:r>
            <a:r>
              <a:rPr lang="en-US" b="1" dirty="0"/>
              <a:t>threat modeling frameworks</a:t>
            </a:r>
            <a:r>
              <a:rPr lang="en-US" dirty="0"/>
              <a:t> to identify emerging risks.</a:t>
            </a:r>
          </a:p>
          <a:p>
            <a:pPr marL="742950" lvl="1" indent="-285750">
              <a:buFont typeface="Arial" panose="020B0604020202020204" pitchFamily="34" charset="0"/>
              <a:buChar char="•"/>
            </a:pPr>
            <a:r>
              <a:rPr lang="en-US" dirty="0"/>
              <a:t>Increase investment in </a:t>
            </a:r>
            <a:r>
              <a:rPr lang="en-US" b="1" dirty="0"/>
              <a:t>penetration testing and red team exercises</a:t>
            </a:r>
            <a:r>
              <a:rPr lang="en-US" dirty="0"/>
              <a:t>.</a:t>
            </a:r>
          </a:p>
          <a:p>
            <a:pPr marL="742950" lvl="1" indent="-285750">
              <a:buFont typeface="Arial" panose="020B0604020202020204" pitchFamily="34" charset="0"/>
              <a:buChar char="•"/>
            </a:pPr>
            <a:r>
              <a:rPr lang="en-US" dirty="0"/>
              <a:t>Implement </a:t>
            </a:r>
            <a:r>
              <a:rPr lang="en-US" b="1" dirty="0"/>
              <a:t>zero trust architecture (ZTA)</a:t>
            </a:r>
            <a:r>
              <a:rPr lang="en-US" dirty="0"/>
              <a:t> to eliminate implicit trust within networks.</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3" name="Audio 12">
            <a:hlinkClick r:id="" action="ppaction://media"/>
            <a:extLst>
              <a:ext uri="{FF2B5EF4-FFF2-40B4-BE49-F238E27FC236}">
                <a16:creationId xmlns:a16="http://schemas.microsoft.com/office/drawing/2014/main" id="{7E855C97-E4B8-C94D-FA13-01E2D42AD09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287"/>
    </mc:Choice>
    <mc:Fallback>
      <p:transition spd="slow" advTm="31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114300" indent="0">
              <a:buNone/>
            </a:pPr>
            <a:r>
              <a:rPr lang="en-US" b="1" dirty="0"/>
              <a:t>Standards to Adopt for Enhanced Security</a:t>
            </a:r>
          </a:p>
          <a:p>
            <a:pPr>
              <a:buFont typeface="Arial" panose="020B0604020202020204" pitchFamily="34" charset="0"/>
              <a:buChar char="•"/>
            </a:pPr>
            <a:r>
              <a:rPr lang="en-US" b="1" dirty="0"/>
              <a:t>NIST Cybersecurity Framework:</a:t>
            </a:r>
            <a:r>
              <a:rPr lang="en-US" dirty="0"/>
              <a:t> Provides a structured approach to managing cybersecurity risks.</a:t>
            </a:r>
          </a:p>
          <a:p>
            <a:pPr>
              <a:buFont typeface="Arial" panose="020B0604020202020204" pitchFamily="34" charset="0"/>
              <a:buChar char="•"/>
            </a:pPr>
            <a:r>
              <a:rPr lang="en-US" b="1" dirty="0"/>
              <a:t>ISO 27001 Compliance:</a:t>
            </a:r>
            <a:r>
              <a:rPr lang="en-US" dirty="0"/>
              <a:t> Strengthens information security management systems (ISMS).</a:t>
            </a:r>
          </a:p>
          <a:p>
            <a:pPr>
              <a:buFont typeface="Arial" panose="020B0604020202020204" pitchFamily="34" charset="0"/>
              <a:buChar char="•"/>
            </a:pPr>
            <a:r>
              <a:rPr lang="en-US" b="1" dirty="0"/>
              <a:t>OWASP Secure Coding Guidelines:</a:t>
            </a:r>
            <a:r>
              <a:rPr lang="en-US" dirty="0"/>
              <a:t> Ensures web applications adhere to best security practices.</a:t>
            </a:r>
          </a:p>
          <a:p>
            <a:pPr>
              <a:buFont typeface="Arial" panose="020B0604020202020204" pitchFamily="34" charset="0"/>
              <a:buChar char="•"/>
            </a:pPr>
            <a:r>
              <a:rPr lang="en-US" b="1" dirty="0"/>
              <a:t>CIS Benchmarks:</a:t>
            </a:r>
            <a:r>
              <a:rPr lang="en-US" dirty="0"/>
              <a:t> Provides secure configuration baselines for operating systems and cloud environments.</a:t>
            </a:r>
          </a:p>
          <a:p>
            <a:pPr>
              <a:buFont typeface="Arial" panose="020B0604020202020204" pitchFamily="34" charset="0"/>
              <a:buChar char="•"/>
            </a:pPr>
            <a:r>
              <a:rPr lang="en-US" b="1" dirty="0"/>
              <a:t>Zero Trust Security Model:</a:t>
            </a:r>
            <a:r>
              <a:rPr lang="en-US" dirty="0"/>
              <a:t> Implements continuous verification of identities and assets.</a:t>
            </a:r>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79815B20-E83A-DB94-DD39-778FB48050E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324"/>
    </mc:Choice>
    <mc:Fallback>
      <p:transition spd="slow" advTm="343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0" y="1775528"/>
            <a:ext cx="4073034" cy="4024125"/>
          </a:xfrm>
          <a:prstGeom prst="rect">
            <a:avLst/>
          </a:prstGeom>
          <a:noFill/>
          <a:ln>
            <a:noFill/>
          </a:ln>
        </p:spPr>
        <p:txBody>
          <a:bodyPr spcFirstLastPara="1" wrap="square" lIns="91425" tIns="45700" rIns="91425" bIns="45700" anchor="t" anchorCtr="0">
            <a:normAutofit/>
          </a:bodyPr>
          <a:lstStyle/>
          <a:p>
            <a:pPr marL="91440">
              <a:spcBef>
                <a:spcPts val="0"/>
              </a:spcBef>
            </a:pPr>
            <a:r>
              <a:rPr lang="en-US" sz="1600" dirty="0"/>
              <a:t>Green Pace has an excellent team. As we continue to grow, we must establish norms that reinforce that excellence.</a:t>
            </a:r>
          </a:p>
          <a:p>
            <a:pPr marL="91440">
              <a:spcBef>
                <a:spcPts val="0"/>
              </a:spcBef>
            </a:pPr>
            <a:r>
              <a:rPr lang="en-US" sz="1600" b="1" dirty="0"/>
              <a:t>Purpose</a:t>
            </a:r>
            <a:r>
              <a:rPr lang="en-US" sz="1600" dirty="0"/>
              <a:t>: To establish a standardized security approach ensuring compliance and risk mitigation. </a:t>
            </a:r>
          </a:p>
          <a:p>
            <a:pPr marL="91440">
              <a:spcBef>
                <a:spcPts val="0"/>
              </a:spcBef>
            </a:pPr>
            <a:r>
              <a:rPr lang="en-US" sz="1600" dirty="0"/>
              <a:t>Defense-in-depth methodology for enhanced security.</a:t>
            </a:r>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4073034" y="1757134"/>
            <a:ext cx="7897641" cy="4898975"/>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0" name="Audio 19">
            <a:hlinkClick r:id="" action="ppaction://media"/>
            <a:extLst>
              <a:ext uri="{FF2B5EF4-FFF2-40B4-BE49-F238E27FC236}">
                <a16:creationId xmlns:a16="http://schemas.microsoft.com/office/drawing/2014/main" id="{04218C8C-D280-6EA3-0AD4-CB8737913AA0}"/>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844"/>
    </mc:Choice>
    <mc:Fallback>
      <p:transition spd="slow" advTm="17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9">
          <a:extLst>
            <a:ext uri="{FF2B5EF4-FFF2-40B4-BE49-F238E27FC236}">
              <a16:creationId xmlns:a16="http://schemas.microsoft.com/office/drawing/2014/main" id="{2C4B337C-E9A5-8795-ACB0-A0D5CE2C0B57}"/>
            </a:ext>
          </a:extLst>
        </p:cNvPr>
        <p:cNvGrpSpPr/>
        <p:nvPr/>
      </p:nvGrpSpPr>
      <p:grpSpPr>
        <a:xfrm>
          <a:off x="0" y="0"/>
          <a:ext cx="0" cy="0"/>
          <a:chOff x="0" y="0"/>
          <a:chExt cx="0" cy="0"/>
        </a:xfrm>
      </p:grpSpPr>
      <p:sp>
        <p:nvSpPr>
          <p:cNvPr id="230" name="Google Shape;230;p13">
            <a:extLst>
              <a:ext uri="{FF2B5EF4-FFF2-40B4-BE49-F238E27FC236}">
                <a16:creationId xmlns:a16="http://schemas.microsoft.com/office/drawing/2014/main" id="{C5179750-2351-2443-EB03-D6C73BDEA790}"/>
              </a:ext>
            </a:extLst>
          </p:cNvPr>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FINAL THOUGHTS</a:t>
            </a:r>
            <a:endParaRPr dirty="0"/>
          </a:p>
        </p:txBody>
      </p:sp>
      <p:sp>
        <p:nvSpPr>
          <p:cNvPr id="231" name="Google Shape;231;p13">
            <a:extLst>
              <a:ext uri="{FF2B5EF4-FFF2-40B4-BE49-F238E27FC236}">
                <a16:creationId xmlns:a16="http://schemas.microsoft.com/office/drawing/2014/main" id="{DDFB1E8D-77C2-A93B-68F3-E5699C6F24B3}"/>
              </a:ext>
            </a:extLst>
          </p:cNvPr>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 indent="0">
              <a:buNone/>
            </a:pPr>
            <a:r>
              <a:rPr lang="en-US" b="1" dirty="0"/>
              <a:t>Final Thoughts</a:t>
            </a:r>
          </a:p>
          <a:p>
            <a:pPr>
              <a:buFont typeface="Arial" panose="020B0604020202020204" pitchFamily="34" charset="0"/>
              <a:buChar char="•"/>
            </a:pPr>
            <a:r>
              <a:rPr lang="en-US" dirty="0"/>
              <a:t>A </a:t>
            </a:r>
            <a:r>
              <a:rPr lang="en-US" b="1" dirty="0"/>
              <a:t>comprehensive </a:t>
            </a:r>
            <a:r>
              <a:rPr lang="en-US" b="1" dirty="0" err="1"/>
              <a:t>DevSecOps</a:t>
            </a:r>
            <a:r>
              <a:rPr lang="en-US" b="1" dirty="0"/>
              <a:t> pipeline</a:t>
            </a:r>
            <a:r>
              <a:rPr lang="en-US" dirty="0"/>
              <a:t> ensures security is </a:t>
            </a:r>
            <a:r>
              <a:rPr lang="en-US" b="1" dirty="0"/>
              <a:t>continuous, automated, and proactive</a:t>
            </a:r>
            <a:r>
              <a:rPr lang="en-US" dirty="0"/>
              <a:t>.</a:t>
            </a:r>
          </a:p>
          <a:p>
            <a:pPr>
              <a:buFont typeface="Arial" panose="020B0604020202020204" pitchFamily="34" charset="0"/>
              <a:buChar char="•"/>
            </a:pPr>
            <a:r>
              <a:rPr lang="en-US" dirty="0"/>
              <a:t>Security must be a </a:t>
            </a:r>
            <a:r>
              <a:rPr lang="en-US" b="1" dirty="0"/>
              <a:t>shared responsibility</a:t>
            </a:r>
            <a:r>
              <a:rPr lang="en-US" dirty="0"/>
              <a:t> between development, security, and operations teams.</a:t>
            </a:r>
          </a:p>
          <a:p>
            <a:pPr>
              <a:buFont typeface="Arial" panose="020B0604020202020204" pitchFamily="34" charset="0"/>
              <a:buChar char="•"/>
            </a:pPr>
            <a:r>
              <a:rPr lang="en-US" dirty="0"/>
              <a:t>By </a:t>
            </a:r>
            <a:r>
              <a:rPr lang="en-US" b="1" dirty="0"/>
              <a:t>adopting industry standards and addressing policy gaps</a:t>
            </a:r>
            <a:r>
              <a:rPr lang="en-US" dirty="0"/>
              <a:t>, we can </a:t>
            </a:r>
            <a:r>
              <a:rPr lang="en-US" b="1" dirty="0"/>
              <a:t>mitigate risks and improve security resilience</a:t>
            </a:r>
            <a:r>
              <a:rPr lang="en-US" dirty="0"/>
              <a:t>.</a:t>
            </a:r>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a:extLst>
              <a:ext uri="{FF2B5EF4-FFF2-40B4-BE49-F238E27FC236}">
                <a16:creationId xmlns:a16="http://schemas.microsoft.com/office/drawing/2014/main" id="{3C5878FD-E74C-C99E-525E-5711FCB521A0}"/>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3" name="Audio 12">
            <a:hlinkClick r:id="" action="ppaction://media"/>
            <a:extLst>
              <a:ext uri="{FF2B5EF4-FFF2-40B4-BE49-F238E27FC236}">
                <a16:creationId xmlns:a16="http://schemas.microsoft.com/office/drawing/2014/main" id="{6F40E15D-56D1-C266-024D-D1DFEE52C6E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279855329"/>
      </p:ext>
    </p:extLst>
  </p:cSld>
  <p:clrMapOvr>
    <a:masterClrMapping/>
  </p:clrMapOvr>
  <mc:AlternateContent xmlns:mc="http://schemas.openxmlformats.org/markup-compatibility/2006">
    <mc:Choice xmlns:p14="http://schemas.microsoft.com/office/powerpoint/2010/main" Requires="p14">
      <p:transition spd="slow" p14:dur="2000" advTm="19438"/>
    </mc:Choice>
    <mc:Fallback>
      <p:transition spd="slow" advTm="19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90000"/>
              </a:lnSpc>
              <a:spcBef>
                <a:spcPts val="0"/>
              </a:spcBef>
              <a:spcAft>
                <a:spcPts val="0"/>
              </a:spcAft>
              <a:buClr>
                <a:schemeClr val="lt1"/>
              </a:buClr>
              <a:buSzPts val="2200"/>
              <a:buNone/>
            </a:pPr>
            <a:r>
              <a:rPr lang="en-US" b="1" dirty="0"/>
              <a:t>Continued Reading</a:t>
            </a:r>
          </a:p>
          <a:p>
            <a:pPr marL="228600" lvl="0" indent="-228600" algn="l" rtl="0">
              <a:lnSpc>
                <a:spcPct val="90000"/>
              </a:lnSpc>
              <a:spcBef>
                <a:spcPts val="0"/>
              </a:spcBef>
              <a:spcAft>
                <a:spcPts val="0"/>
              </a:spcAft>
              <a:buClr>
                <a:schemeClr val="lt1"/>
              </a:buClr>
              <a:buSzPts val="2200"/>
              <a:buChar char="•"/>
            </a:pPr>
            <a:r>
              <a:rPr lang="en-US" dirty="0"/>
              <a:t>DORA | DevOps Capabilities: Shifting Left on Security. (2024). Archive.org. https://web.archive.org/web/20240524180526/https://dora.dev/devops-capabilities/process/shifting-left-on-security/</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‌Vijayan, J. (2017, December 13). 6 </a:t>
            </a:r>
            <a:r>
              <a:rPr lang="en-US" dirty="0" err="1"/>
              <a:t>DevSecOps</a:t>
            </a:r>
            <a:r>
              <a:rPr lang="en-US" dirty="0"/>
              <a:t> best practices: Automate early and often. </a:t>
            </a:r>
            <a:r>
              <a:rPr lang="en-US" dirty="0" err="1"/>
              <a:t>TechBeacon</a:t>
            </a:r>
            <a:r>
              <a:rPr lang="en-US" dirty="0"/>
              <a:t>. https://web.archive.org/web/20240117143629/https://techbeacon.com/security/6-devsecops-best-practices-automate-early-often</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a:t>
            </a:r>
            <a:r>
              <a:rPr lang="en-US" dirty="0" err="1"/>
              <a:t>german-mso</a:t>
            </a:r>
            <a:r>
              <a:rPr lang="en-US" dirty="0"/>
              <a:t>. (2024, May 10). </a:t>
            </a:r>
            <a:r>
              <a:rPr lang="en-US" dirty="0" err="1"/>
              <a:t>SourceForge</a:t>
            </a:r>
            <a:r>
              <a:rPr lang="en-US" dirty="0"/>
              <a:t>. </a:t>
            </a:r>
            <a:r>
              <a:rPr lang="en-US" dirty="0" err="1"/>
              <a:t>SourceForge</a:t>
            </a:r>
            <a:r>
              <a:rPr lang="en-US" dirty="0"/>
              <a:t>. https://sourceforge.net/projects/cppcheck/</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‌Clang Static Analyzer. (n.d.). Clang-Analyzer.llvm.org. https://clang-analyzer.llvm.org/</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‌Dunham, R. (2020, May 5). Information Security Policies: Why They Are Important to Your Organization. Linford &amp; Company LLP. https://linfordco.com/blog/information-security-policies/</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‌Secure Coding: A Practical Guide. (2020, June 13). Mend. </a:t>
            </a:r>
            <a:r>
              <a:rPr lang="en-US" dirty="0">
                <a:hlinkClick r:id="rId6"/>
              </a:rPr>
              <a:t>https://www.mend.io/blog/secure-coding/</a:t>
            </a: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0" lvl="0" indent="0" algn="l" rtl="0">
              <a:lnSpc>
                <a:spcPct val="90000"/>
              </a:lnSpc>
              <a:spcBef>
                <a:spcPts val="0"/>
              </a:spcBef>
              <a:spcAft>
                <a:spcPts val="0"/>
              </a:spcAft>
              <a:buClr>
                <a:schemeClr val="lt1"/>
              </a:buClr>
              <a:buSzPts val="2200"/>
              <a:buNone/>
            </a:pPr>
            <a:r>
              <a:rPr lang="en-US" b="1" dirty="0"/>
              <a:t>Videos</a:t>
            </a:r>
          </a:p>
          <a:p>
            <a:pPr marL="342900">
              <a:spcBef>
                <a:spcPts val="0"/>
              </a:spcBef>
              <a:buSzPts val="2200"/>
            </a:pPr>
            <a:r>
              <a:rPr lang="en-US" b="1" dirty="0">
                <a:hlinkClick r:id="rId7"/>
              </a:rPr>
              <a:t>https://youtu.be/gCQDBz-TMIE?si=YtMrJhvq4_stXc0W</a:t>
            </a:r>
            <a:r>
              <a:rPr lang="en-US" b="1" dirty="0"/>
              <a:t> C++ Unit Testing – the good, the bad &amp; the ugly</a:t>
            </a:r>
          </a:p>
          <a:p>
            <a:pPr marL="342900">
              <a:spcBef>
                <a:spcPts val="0"/>
              </a:spcBef>
              <a:buSzPts val="2200"/>
            </a:pPr>
            <a:r>
              <a:rPr lang="en-US" b="1" dirty="0">
                <a:hlinkClick r:id="rId8"/>
              </a:rPr>
              <a:t>https://youtu.be/16FI1-d2P4E?si=0F0EoV1J1S6TDV8D</a:t>
            </a:r>
            <a:r>
              <a:rPr lang="en-US" b="1" dirty="0"/>
              <a:t> C++ Unit Testing with Google Test Tutorial</a:t>
            </a:r>
          </a:p>
        </p:txBody>
      </p:sp>
      <p:pic>
        <p:nvPicPr>
          <p:cNvPr id="239" name="Google Shape;239;p14" descr="Green Pace logo"/>
          <p:cNvPicPr preferRelativeResize="0"/>
          <p:nvPr/>
        </p:nvPicPr>
        <p:blipFill>
          <a:blip r:embed="rId9">
            <a:alphaModFix/>
          </a:blip>
          <a:stretch>
            <a:fillRect/>
          </a:stretch>
        </p:blipFill>
        <p:spPr>
          <a:xfrm>
            <a:off x="11084074" y="5440526"/>
            <a:ext cx="886601" cy="1149225"/>
          </a:xfrm>
          <a:prstGeom prst="rect">
            <a:avLst/>
          </a:prstGeom>
          <a:noFill/>
          <a:ln>
            <a:noFill/>
          </a:ln>
        </p:spPr>
      </p:pic>
      <p:pic>
        <p:nvPicPr>
          <p:cNvPr id="14" name="Audio 13">
            <a:hlinkClick r:id="" action="ppaction://media"/>
            <a:extLst>
              <a:ext uri="{FF2B5EF4-FFF2-40B4-BE49-F238E27FC236}">
                <a16:creationId xmlns:a16="http://schemas.microsoft.com/office/drawing/2014/main" id="{A354B292-6C7B-FCEC-EA35-B8BDC74ED1D8}"/>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508"/>
    </mc:Choice>
    <mc:Fallback>
      <p:transition spd="slow" advTm="23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0" y="2057401"/>
            <a:ext cx="3146612" cy="4024200"/>
          </a:xfrm>
          <a:prstGeom prst="rect">
            <a:avLst/>
          </a:prstGeom>
          <a:noFill/>
          <a:ln>
            <a:noFill/>
          </a:ln>
        </p:spPr>
        <p:txBody>
          <a:bodyPr spcFirstLastPara="1" wrap="square" lIns="91425" tIns="45700" rIns="91425" bIns="45700" anchor="t" anchorCtr="0">
            <a:normAutofit fontScale="62500" lnSpcReduction="20000"/>
          </a:bodyPr>
          <a:lstStyle/>
          <a:p>
            <a:pPr marL="482600">
              <a:buSzPts val="2200"/>
            </a:pPr>
            <a:r>
              <a:rPr lang="en-US" dirty="0">
                <a:latin typeface="Century Gothic" panose="020B0502020202020204" pitchFamily="34" charset="0"/>
              </a:rPr>
              <a:t>This matrix categorizes security vulnerabilities based on likelihood and priority to help prioritize mitigation efforts.</a:t>
            </a:r>
          </a:p>
          <a:p>
            <a:pPr marL="482600">
              <a:buSzPts val="2200"/>
            </a:pPr>
            <a:r>
              <a:rPr lang="en-US" b="1" dirty="0">
                <a:latin typeface="Century Gothic" panose="020B0502020202020204" pitchFamily="34" charset="0"/>
              </a:rPr>
              <a:t>High Priority </a:t>
            </a:r>
            <a:r>
              <a:rPr lang="en-US" dirty="0">
                <a:latin typeface="Century Gothic" panose="020B0502020202020204" pitchFamily="34" charset="0"/>
              </a:rPr>
              <a:t>vulnerabilities pose the most significant risk and require immediate attention.</a:t>
            </a:r>
          </a:p>
          <a:p>
            <a:pPr marL="482600">
              <a:buSzPts val="2200"/>
            </a:pPr>
            <a:r>
              <a:rPr lang="en-US" b="1" dirty="0">
                <a:latin typeface="Century Gothic" panose="020B0502020202020204" pitchFamily="34" charset="0"/>
              </a:rPr>
              <a:t>Likely</a:t>
            </a:r>
            <a:r>
              <a:rPr lang="en-US" dirty="0">
                <a:latin typeface="Century Gothic" panose="020B0502020202020204" pitchFamily="34" charset="0"/>
              </a:rPr>
              <a:t> vulnerabilities have a high chance of exploitation if not addressed.</a:t>
            </a:r>
          </a:p>
          <a:p>
            <a:pPr marL="482600">
              <a:buSzPts val="2200"/>
            </a:pPr>
            <a:r>
              <a:rPr lang="en-US" b="1" dirty="0">
                <a:latin typeface="Century Gothic" panose="020B0502020202020204" pitchFamily="34" charset="0"/>
              </a:rPr>
              <a:t>Low Priority </a:t>
            </a:r>
            <a:r>
              <a:rPr lang="en-US" dirty="0">
                <a:latin typeface="Century Gothic" panose="020B0502020202020204" pitchFamily="34" charset="0"/>
              </a:rPr>
              <a:t>vulnerabilities present a lower risk but should still be monitored.</a:t>
            </a:r>
          </a:p>
          <a:p>
            <a:pPr marL="482600">
              <a:buSzPts val="2200"/>
            </a:pPr>
            <a:r>
              <a:rPr lang="en-US" b="1" dirty="0">
                <a:latin typeface="Century Gothic" panose="020B0502020202020204" pitchFamily="34" charset="0"/>
              </a:rPr>
              <a:t>Unlikely</a:t>
            </a:r>
            <a:r>
              <a:rPr lang="en-US" dirty="0">
                <a:latin typeface="Century Gothic" panose="020B0502020202020204" pitchFamily="34" charset="0"/>
              </a:rPr>
              <a:t> threats have a minimal probability of occurrence but should be considered in a layered security approach.</a:t>
            </a:r>
            <a:endParaRPr dirty="0">
              <a:latin typeface="Century Gothic" panose="020B0502020202020204" pitchFamily="34" charset="0"/>
            </a:endParaRPr>
          </a:p>
        </p:txBody>
      </p:sp>
      <p:graphicFrame>
        <p:nvGraphicFramePr>
          <p:cNvPr id="161" name="Google Shape;161;p4" descr="Alt text required"/>
          <p:cNvGraphicFramePr/>
          <p:nvPr>
            <p:extLst>
              <p:ext uri="{D42A27DB-BD31-4B8C-83A1-F6EECF244321}">
                <p14:modId xmlns:p14="http://schemas.microsoft.com/office/powerpoint/2010/main" val="626800166"/>
              </p:ext>
            </p:extLst>
          </p:nvPr>
        </p:nvGraphicFramePr>
        <p:xfrm>
          <a:off x="3360076" y="1775661"/>
          <a:ext cx="8610599" cy="4814090"/>
        </p:xfrm>
        <a:graphic>
          <a:graphicData uri="http://schemas.openxmlformats.org/drawingml/2006/table">
            <a:tbl>
              <a:tblPr firstRow="1" firstCol="1">
                <a:noFill/>
                <a:tableStyleId>{802198C4-3087-4945-87E3-76CBB3509B7E}</a:tableStyleId>
              </a:tblPr>
              <a:tblGrid>
                <a:gridCol w="4429276">
                  <a:extLst>
                    <a:ext uri="{9D8B030D-6E8A-4147-A177-3AD203B41FA5}">
                      <a16:colId xmlns:a16="http://schemas.microsoft.com/office/drawing/2014/main" val="20000"/>
                    </a:ext>
                  </a:extLst>
                </a:gridCol>
                <a:gridCol w="4181323">
                  <a:extLst>
                    <a:ext uri="{9D8B030D-6E8A-4147-A177-3AD203B41FA5}">
                      <a16:colId xmlns:a16="http://schemas.microsoft.com/office/drawing/2014/main" val="20001"/>
                    </a:ext>
                  </a:extLst>
                </a:gridCol>
              </a:tblGrid>
              <a:tr h="2407045">
                <a:tc>
                  <a:txBody>
                    <a:bodyPr/>
                    <a:lstStyle/>
                    <a:p>
                      <a:pPr marL="0" marR="0" lvl="0" indent="0" algn="ctr" rtl="0">
                        <a:lnSpc>
                          <a:spcPct val="100000"/>
                        </a:lnSpc>
                        <a:spcBef>
                          <a:spcPts val="0"/>
                        </a:spcBef>
                        <a:spcAft>
                          <a:spcPts val="0"/>
                        </a:spcAft>
                        <a:buClr>
                          <a:srgbClr val="000000"/>
                        </a:buClr>
                        <a:buSzPts val="3600"/>
                        <a:buFont typeface="Arial"/>
                        <a:buNone/>
                      </a:pPr>
                      <a:r>
                        <a:rPr lang="en-US" sz="1600" b="1" i="0" u="none" strike="noStrike" cap="none" dirty="0">
                          <a:solidFill>
                            <a:srgbClr val="FFD966"/>
                          </a:solidFill>
                          <a:latin typeface="Arial"/>
                          <a:cs typeface="Arial"/>
                          <a:sym typeface="Arial"/>
                        </a:rPr>
                        <a:t>Likely</a:t>
                      </a:r>
                      <a:endParaRPr sz="1600" b="1" i="0" u="none" strike="noStrike" cap="none" dirty="0">
                        <a:solidFill>
                          <a:srgbClr val="FFD966"/>
                        </a:solidFill>
                        <a:latin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Validate Data Range – [STD-002-CPP]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String Correctness – [STD-003-CPP]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SQL Injection Prevention – [STD-004-CPP]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Memory Protection – [STD-005-CPP]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Input Validation – [STD-009-CPP]</a:t>
                      </a:r>
                    </a:p>
                    <a:p>
                      <a:pPr marL="0" marR="0" lvl="0" indent="0" algn="ctr" rtl="0">
                        <a:lnSpc>
                          <a:spcPct val="100000"/>
                        </a:lnSpc>
                        <a:spcBef>
                          <a:spcPts val="0"/>
                        </a:spcBef>
                        <a:spcAft>
                          <a:spcPts val="0"/>
                        </a:spcAft>
                        <a:buClr>
                          <a:srgbClr val="000000"/>
                        </a:buClr>
                        <a:buSzPts val="3600"/>
                        <a:buFont typeface="Arial"/>
                        <a:buNone/>
                      </a:pPr>
                      <a:endParaRPr lang="en-US" sz="12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600" b="1" i="0" u="none" strike="noStrike" cap="none" dirty="0">
                          <a:solidFill>
                            <a:srgbClr val="FFD966"/>
                          </a:solidFill>
                          <a:latin typeface="Arial"/>
                          <a:cs typeface="Arial"/>
                          <a:sym typeface="Arial"/>
                        </a:rPr>
                        <a:t>High Priority</a:t>
                      </a:r>
                      <a:endParaRPr sz="1600" b="1" i="0" u="none" strike="noStrike" cap="none" dirty="0">
                        <a:solidFill>
                          <a:srgbClr val="FFD966"/>
                        </a:solidFill>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Proper use of Data Types – [</a:t>
                      </a:r>
                      <a:r>
                        <a:rPr lang="en-US" sz="1200" b="0" i="0" u="none" strike="noStrike" cap="none" dirty="0">
                          <a:solidFill>
                            <a:srgbClr val="000000"/>
                          </a:solidFill>
                          <a:effectLst/>
                          <a:latin typeface="Arial"/>
                          <a:ea typeface="Arial"/>
                          <a:cs typeface="Arial"/>
                          <a:sym typeface="Arial"/>
                        </a:rPr>
                        <a:t>STD-001-CPP]</a:t>
                      </a:r>
                      <a:endParaRPr lang="en-US" sz="12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Validate Data Range – [STD-002-CPP]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String Correctness – [STD-003-CPP]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SQL Injection Prevention – [STD-004-CPP]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Memory Protection – [STD-005-CPP]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Secure Logging – [STD-008-CPP]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Input Validation – [STD-009-CPP]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407045">
                <a:tc>
                  <a:txBody>
                    <a:bodyPr/>
                    <a:lstStyle/>
                    <a:p>
                      <a:pPr marL="0" marR="0" lvl="0" indent="0" algn="ctr" rtl="0">
                        <a:lnSpc>
                          <a:spcPct val="100000"/>
                        </a:lnSpc>
                        <a:spcBef>
                          <a:spcPts val="0"/>
                        </a:spcBef>
                        <a:spcAft>
                          <a:spcPts val="0"/>
                        </a:spcAft>
                        <a:buClr>
                          <a:srgbClr val="000000"/>
                        </a:buClr>
                        <a:buSzPts val="3600"/>
                        <a:buFont typeface="Arial"/>
                        <a:buNone/>
                      </a:pPr>
                      <a:r>
                        <a:rPr lang="en-US" sz="1600" b="1" i="0" u="none" strike="noStrike" cap="none" dirty="0">
                          <a:solidFill>
                            <a:srgbClr val="FFD966"/>
                          </a:solidFill>
                          <a:latin typeface="Arial"/>
                          <a:cs typeface="Arial"/>
                          <a:sym typeface="Arial"/>
                        </a:rPr>
                        <a:t>Low Priority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Assertions – [STD-006-CPP]</a:t>
                      </a:r>
                      <a:endParaRPr lang="en-US" sz="1200" b="0" i="0" u="none" strike="noStrike" cap="none" dirty="0">
                        <a:solidFill>
                          <a:schemeClr val="tx1"/>
                        </a:solidFill>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Exceptions – [STD-007-CPP]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Code Comments and Documentation – [STD-010-CPP]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600" b="1" u="none" strike="noStrike" cap="none" dirty="0">
                          <a:solidFill>
                            <a:srgbClr val="FFD966"/>
                          </a:solidFill>
                        </a:rPr>
                        <a:t>Unlikely</a:t>
                      </a:r>
                      <a:endParaRPr sz="1600" b="1"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Proper use of Data Types – [</a:t>
                      </a:r>
                      <a:r>
                        <a:rPr lang="en-US" sz="1200" b="0" i="0" u="none" strike="noStrike" cap="none" dirty="0">
                          <a:solidFill>
                            <a:srgbClr val="000000"/>
                          </a:solidFill>
                          <a:effectLst/>
                          <a:latin typeface="Arial"/>
                          <a:ea typeface="Arial"/>
                          <a:cs typeface="Arial"/>
                          <a:sym typeface="Arial"/>
                        </a:rPr>
                        <a:t>STD-001-CPP]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Assertions – [STD-006-CPP]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Exceptions – [STD-007-CPP]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Secure Logging – [STD-008-CPP]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Code Comments and Documentation – [STD-010-CPP]</a:t>
                      </a:r>
                    </a:p>
                    <a:p>
                      <a:pPr marL="0" marR="0" lvl="0" indent="0" algn="ctr" rtl="0">
                        <a:lnSpc>
                          <a:spcPct val="100000"/>
                        </a:lnSpc>
                        <a:spcBef>
                          <a:spcPts val="0"/>
                        </a:spcBef>
                        <a:spcAft>
                          <a:spcPts val="0"/>
                        </a:spcAft>
                        <a:buClr>
                          <a:srgbClr val="000000"/>
                        </a:buClr>
                        <a:buSzPts val="3600"/>
                        <a:buFont typeface="Arial"/>
                        <a:buNone/>
                      </a:pPr>
                      <a:endParaRPr sz="12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9EA1C1DA-70B0-2678-BD79-9910306DCCB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484"/>
    </mc:Choice>
    <mc:Fallback>
      <p:transition spd="slow" advTm="27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01471" y="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pic>
        <p:nvPicPr>
          <p:cNvPr id="169" name="Google Shape;169;p5" descr="Green Pace logo"/>
          <p:cNvPicPr preferRelativeResize="0"/>
          <p:nvPr/>
        </p:nvPicPr>
        <p:blipFill>
          <a:blip r:embed="rId6">
            <a:alphaModFix/>
          </a:blip>
          <a:stretch>
            <a:fillRect/>
          </a:stretch>
        </p:blipFill>
        <p:spPr>
          <a:xfrm>
            <a:off x="11533095" y="6050484"/>
            <a:ext cx="648251" cy="807516"/>
          </a:xfrm>
          <a:prstGeom prst="rect">
            <a:avLst/>
          </a:prstGeom>
          <a:noFill/>
          <a:ln>
            <a:noFill/>
          </a:ln>
        </p:spPr>
      </p:pic>
      <p:graphicFrame>
        <p:nvGraphicFramePr>
          <p:cNvPr id="2" name="Table 1">
            <a:extLst>
              <a:ext uri="{FF2B5EF4-FFF2-40B4-BE49-F238E27FC236}">
                <a16:creationId xmlns:a16="http://schemas.microsoft.com/office/drawing/2014/main" id="{D9E6A554-0F59-66B7-BAB6-444504210344}"/>
              </a:ext>
            </a:extLst>
          </p:cNvPr>
          <p:cNvGraphicFramePr>
            <a:graphicFrameLocks noGrp="1"/>
          </p:cNvGraphicFramePr>
          <p:nvPr>
            <p:extLst>
              <p:ext uri="{D42A27DB-BD31-4B8C-83A1-F6EECF244321}">
                <p14:modId xmlns:p14="http://schemas.microsoft.com/office/powerpoint/2010/main" val="3890371398"/>
              </p:ext>
            </p:extLst>
          </p:nvPr>
        </p:nvGraphicFramePr>
        <p:xfrm>
          <a:off x="127746" y="1411940"/>
          <a:ext cx="11460593" cy="5375006"/>
        </p:xfrm>
        <a:graphic>
          <a:graphicData uri="http://schemas.openxmlformats.org/drawingml/2006/table">
            <a:tbl>
              <a:tblPr firstRow="1" bandRow="1">
                <a:tableStyleId>{802198C4-3087-4945-87E3-76CBB3509B7E}</a:tableStyleId>
              </a:tblPr>
              <a:tblGrid>
                <a:gridCol w="3808945">
                  <a:extLst>
                    <a:ext uri="{9D8B030D-6E8A-4147-A177-3AD203B41FA5}">
                      <a16:colId xmlns:a16="http://schemas.microsoft.com/office/drawing/2014/main" val="2658567485"/>
                    </a:ext>
                  </a:extLst>
                </a:gridCol>
                <a:gridCol w="2886917">
                  <a:extLst>
                    <a:ext uri="{9D8B030D-6E8A-4147-A177-3AD203B41FA5}">
                      <a16:colId xmlns:a16="http://schemas.microsoft.com/office/drawing/2014/main" val="3503044111"/>
                    </a:ext>
                  </a:extLst>
                </a:gridCol>
                <a:gridCol w="4764731">
                  <a:extLst>
                    <a:ext uri="{9D8B030D-6E8A-4147-A177-3AD203B41FA5}">
                      <a16:colId xmlns:a16="http://schemas.microsoft.com/office/drawing/2014/main" val="1566029869"/>
                    </a:ext>
                  </a:extLst>
                </a:gridCol>
              </a:tblGrid>
              <a:tr h="301135">
                <a:tc>
                  <a:txBody>
                    <a:bodyPr/>
                    <a:lstStyle/>
                    <a:p>
                      <a:r>
                        <a:rPr lang="en-US" dirty="0">
                          <a:solidFill>
                            <a:schemeClr val="bg1"/>
                          </a:solidFill>
                        </a:rPr>
                        <a:t>Principle</a:t>
                      </a:r>
                    </a:p>
                  </a:txBody>
                  <a:tcPr/>
                </a:tc>
                <a:tc>
                  <a:txBody>
                    <a:bodyPr/>
                    <a:lstStyle/>
                    <a:p>
                      <a:r>
                        <a:rPr lang="en-US" dirty="0">
                          <a:solidFill>
                            <a:schemeClr val="bg1"/>
                          </a:solidFill>
                        </a:rPr>
                        <a:t>Coding Standard</a:t>
                      </a:r>
                    </a:p>
                  </a:txBody>
                  <a:tcPr/>
                </a:tc>
                <a:tc>
                  <a:txBody>
                    <a:bodyPr/>
                    <a:lstStyle/>
                    <a:p>
                      <a:r>
                        <a:rPr lang="en-US" dirty="0">
                          <a:solidFill>
                            <a:schemeClr val="bg1"/>
                          </a:solidFill>
                        </a:rPr>
                        <a:t>Justification</a:t>
                      </a:r>
                    </a:p>
                  </a:txBody>
                  <a:tcPr/>
                </a:tc>
                <a:extLst>
                  <a:ext uri="{0D108BD9-81ED-4DB2-BD59-A6C34878D82A}">
                    <a16:rowId xmlns:a16="http://schemas.microsoft.com/office/drawing/2014/main" val="969172304"/>
                  </a:ext>
                </a:extLst>
              </a:tr>
              <a:tr h="451702">
                <a:tc>
                  <a:txBody>
                    <a:bodyPr/>
                    <a:lstStyle/>
                    <a:p>
                      <a:r>
                        <a:rPr lang="en-US" dirty="0">
                          <a:solidFill>
                            <a:schemeClr val="bg1"/>
                          </a:solidFill>
                        </a:rPr>
                        <a:t>Validate Input Data</a:t>
                      </a:r>
                    </a:p>
                  </a:txBody>
                  <a:tcPr/>
                </a:tc>
                <a:tc>
                  <a:txBody>
                    <a:bodyPr/>
                    <a:lstStyle/>
                    <a:p>
                      <a:r>
                        <a:rPr lang="en-US" sz="800" dirty="0">
                          <a:solidFill>
                            <a:schemeClr val="bg1"/>
                          </a:solidFill>
                        </a:rPr>
                        <a:t>Proper Use of Data Types (STD-001-CPP)</a:t>
                      </a:r>
                    </a:p>
                    <a:p>
                      <a:r>
                        <a:rPr lang="en-US" sz="800" dirty="0">
                          <a:solidFill>
                            <a:schemeClr val="bg1"/>
                          </a:solidFill>
                        </a:rPr>
                        <a:t>Validate Data Range (STD-002-CPP)</a:t>
                      </a:r>
                    </a:p>
                    <a:p>
                      <a:r>
                        <a:rPr lang="en-US" sz="800" dirty="0">
                          <a:solidFill>
                            <a:schemeClr val="bg1"/>
                          </a:solidFill>
                        </a:rPr>
                        <a:t>Input Validation (STD-009-CPP)</a:t>
                      </a:r>
                    </a:p>
                  </a:txBody>
                  <a:tcPr/>
                </a:tc>
                <a:tc>
                  <a:txBody>
                    <a:bodyPr/>
                    <a:lstStyle/>
                    <a:p>
                      <a:r>
                        <a:rPr lang="en-US" sz="1000" dirty="0">
                          <a:solidFill>
                            <a:schemeClr val="bg1"/>
                          </a:solidFill>
                        </a:rPr>
                        <a:t>Ensuring all input data is validated prevents security vulnerabilities such as buffer overflows, injection attacks, and logical errors.</a:t>
                      </a:r>
                    </a:p>
                  </a:txBody>
                  <a:tcPr/>
                </a:tc>
                <a:extLst>
                  <a:ext uri="{0D108BD9-81ED-4DB2-BD59-A6C34878D82A}">
                    <a16:rowId xmlns:a16="http://schemas.microsoft.com/office/drawing/2014/main" val="3455926779"/>
                  </a:ext>
                </a:extLst>
              </a:tr>
              <a:tr h="813064">
                <a:tc>
                  <a:txBody>
                    <a:bodyPr/>
                    <a:lstStyle/>
                    <a:p>
                      <a:r>
                        <a:rPr lang="en-US" dirty="0">
                          <a:solidFill>
                            <a:schemeClr val="bg1"/>
                          </a:solidFill>
                        </a:rPr>
                        <a:t>Heed Compiler Warnings</a:t>
                      </a:r>
                    </a:p>
                  </a:txBody>
                  <a:tcPr/>
                </a:tc>
                <a:tc>
                  <a:txBody>
                    <a:bodyPr/>
                    <a:lstStyle/>
                    <a:p>
                      <a:pPr marR="0" algn="l" rtl="0">
                        <a:lnSpc>
                          <a:spcPct val="100000"/>
                        </a:lnSpc>
                        <a:spcBef>
                          <a:spcPts val="0"/>
                        </a:spcBef>
                        <a:spcAft>
                          <a:spcPts val="0"/>
                        </a:spcAft>
                        <a:buClr>
                          <a:srgbClr val="000000"/>
                        </a:buClr>
                        <a:buFont typeface="Arial"/>
                      </a:pPr>
                      <a:r>
                        <a:rPr lang="en-US" sz="800" b="0" i="0" u="none" strike="noStrike" cap="none" dirty="0">
                          <a:solidFill>
                            <a:schemeClr val="bg1"/>
                          </a:solidFill>
                          <a:latin typeface="Arial"/>
                          <a:cs typeface="Arial"/>
                          <a:sym typeface="Arial"/>
                        </a:rPr>
                        <a:t>Proper Use of Data Types (STD-001-CPP)</a:t>
                      </a:r>
                    </a:p>
                    <a:p>
                      <a:pPr marR="0" algn="l" rtl="0">
                        <a:lnSpc>
                          <a:spcPct val="100000"/>
                        </a:lnSpc>
                        <a:spcBef>
                          <a:spcPts val="0"/>
                        </a:spcBef>
                        <a:spcAft>
                          <a:spcPts val="0"/>
                        </a:spcAft>
                        <a:buClr>
                          <a:srgbClr val="000000"/>
                        </a:buClr>
                        <a:buFont typeface="Arial"/>
                      </a:pPr>
                      <a:r>
                        <a:rPr lang="en-US" sz="800" b="0" i="0" u="none" strike="noStrike" cap="none" dirty="0">
                          <a:solidFill>
                            <a:schemeClr val="bg1"/>
                          </a:solidFill>
                          <a:latin typeface="Arial"/>
                          <a:cs typeface="Arial"/>
                          <a:sym typeface="Arial"/>
                        </a:rPr>
                        <a:t>Validate Data Range (STD-002-CPP)</a:t>
                      </a:r>
                    </a:p>
                    <a:p>
                      <a:pPr marR="0" algn="l" rtl="0">
                        <a:lnSpc>
                          <a:spcPct val="100000"/>
                        </a:lnSpc>
                        <a:spcBef>
                          <a:spcPts val="0"/>
                        </a:spcBef>
                        <a:spcAft>
                          <a:spcPts val="0"/>
                        </a:spcAft>
                        <a:buClr>
                          <a:srgbClr val="000000"/>
                        </a:buClr>
                        <a:buFont typeface="Arial"/>
                      </a:pPr>
                      <a:r>
                        <a:rPr lang="en-US" sz="800" b="0" i="0" u="none" strike="noStrike" cap="none" dirty="0">
                          <a:solidFill>
                            <a:schemeClr val="bg1"/>
                          </a:solidFill>
                          <a:latin typeface="Arial"/>
                          <a:cs typeface="Arial"/>
                          <a:sym typeface="Arial"/>
                        </a:rPr>
                        <a:t>String Correctness (STD-003-CPP)</a:t>
                      </a:r>
                    </a:p>
                    <a:p>
                      <a:pPr marR="0" algn="l" rtl="0">
                        <a:lnSpc>
                          <a:spcPct val="100000"/>
                        </a:lnSpc>
                        <a:spcBef>
                          <a:spcPts val="0"/>
                        </a:spcBef>
                        <a:spcAft>
                          <a:spcPts val="0"/>
                        </a:spcAft>
                        <a:buClr>
                          <a:srgbClr val="000000"/>
                        </a:buClr>
                        <a:buFont typeface="Arial"/>
                      </a:pPr>
                      <a:r>
                        <a:rPr lang="en-US" sz="800" b="0" i="0" u="none" strike="noStrike" cap="none" dirty="0">
                          <a:solidFill>
                            <a:schemeClr val="bg1"/>
                          </a:solidFill>
                          <a:latin typeface="Arial"/>
                          <a:cs typeface="Arial"/>
                          <a:sym typeface="Arial"/>
                        </a:rPr>
                        <a:t>Memory Protection (STD-005-CPP)</a:t>
                      </a:r>
                    </a:p>
                    <a:p>
                      <a:pPr marR="0" algn="l" rtl="0">
                        <a:lnSpc>
                          <a:spcPct val="100000"/>
                        </a:lnSpc>
                        <a:spcBef>
                          <a:spcPts val="0"/>
                        </a:spcBef>
                        <a:spcAft>
                          <a:spcPts val="0"/>
                        </a:spcAft>
                        <a:buClr>
                          <a:srgbClr val="000000"/>
                        </a:buClr>
                        <a:buFont typeface="Arial"/>
                      </a:pPr>
                      <a:r>
                        <a:rPr lang="en-US" sz="800" b="0" i="0" u="none" strike="noStrike" cap="none" dirty="0">
                          <a:solidFill>
                            <a:schemeClr val="bg1"/>
                          </a:solidFill>
                          <a:latin typeface="Arial"/>
                          <a:cs typeface="Arial"/>
                          <a:sym typeface="Arial"/>
                        </a:rPr>
                        <a:t>Assertions (STD-006-CPP)</a:t>
                      </a:r>
                    </a:p>
                    <a:p>
                      <a:pPr marR="0" algn="l" rtl="0">
                        <a:lnSpc>
                          <a:spcPct val="100000"/>
                        </a:lnSpc>
                        <a:spcBef>
                          <a:spcPts val="0"/>
                        </a:spcBef>
                        <a:spcAft>
                          <a:spcPts val="0"/>
                        </a:spcAft>
                        <a:buClr>
                          <a:srgbClr val="000000"/>
                        </a:buClr>
                        <a:buFont typeface="Arial"/>
                      </a:pPr>
                      <a:r>
                        <a:rPr lang="en-US" sz="800" b="0" i="0" u="none" strike="noStrike" cap="none" dirty="0">
                          <a:solidFill>
                            <a:schemeClr val="bg1"/>
                          </a:solidFill>
                          <a:latin typeface="Arial"/>
                          <a:cs typeface="Arial"/>
                          <a:sym typeface="Arial"/>
                        </a:rPr>
                        <a:t>Exceptions (STD-007-CPP)</a:t>
                      </a:r>
                    </a:p>
                  </a:txBody>
                  <a:tcPr/>
                </a:tc>
                <a:tc>
                  <a:txBody>
                    <a:bodyPr/>
                    <a:lstStyle/>
                    <a:p>
                      <a:r>
                        <a:rPr lang="en-US" sz="1000" dirty="0">
                          <a:solidFill>
                            <a:schemeClr val="bg1"/>
                          </a:solidFill>
                        </a:rPr>
                        <a:t>Compiler warnings often indicate potential security issues such as unsafe type conversions, memory leaks, and undefined behavior. Addressing these warnings improves security and code reliability.</a:t>
                      </a:r>
                    </a:p>
                  </a:txBody>
                  <a:tcPr/>
                </a:tc>
                <a:extLst>
                  <a:ext uri="{0D108BD9-81ED-4DB2-BD59-A6C34878D82A}">
                    <a16:rowId xmlns:a16="http://schemas.microsoft.com/office/drawing/2014/main" val="607381915"/>
                  </a:ext>
                </a:extLst>
              </a:tr>
              <a:tr h="542043">
                <a:tc>
                  <a:txBody>
                    <a:bodyPr/>
                    <a:lstStyle/>
                    <a:p>
                      <a:r>
                        <a:rPr lang="en-US" dirty="0">
                          <a:solidFill>
                            <a:schemeClr val="bg1"/>
                          </a:solidFill>
                        </a:rPr>
                        <a:t>Architect and Design for Security Policies</a:t>
                      </a:r>
                    </a:p>
                  </a:txBody>
                  <a:tcPr/>
                </a:tc>
                <a:tc>
                  <a:txBody>
                    <a:bodyPr/>
                    <a:lstStyle/>
                    <a:p>
                      <a:pPr marR="0" algn="l" rtl="0">
                        <a:lnSpc>
                          <a:spcPct val="100000"/>
                        </a:lnSpc>
                        <a:spcBef>
                          <a:spcPts val="0"/>
                        </a:spcBef>
                        <a:spcAft>
                          <a:spcPts val="0"/>
                        </a:spcAft>
                        <a:buClr>
                          <a:srgbClr val="000000"/>
                        </a:buClr>
                        <a:buFont typeface="Arial"/>
                      </a:pPr>
                      <a:r>
                        <a:rPr lang="en-US" sz="800" b="0" i="0" u="none" strike="noStrike" cap="none" dirty="0">
                          <a:solidFill>
                            <a:schemeClr val="bg1"/>
                          </a:solidFill>
                          <a:latin typeface="Arial"/>
                          <a:cs typeface="Arial"/>
                          <a:sym typeface="Arial"/>
                        </a:rPr>
                        <a:t>Assertions (STD-006-CPP)</a:t>
                      </a:r>
                    </a:p>
                    <a:p>
                      <a:pPr marR="0" algn="l" rtl="0">
                        <a:lnSpc>
                          <a:spcPct val="100000"/>
                        </a:lnSpc>
                        <a:spcBef>
                          <a:spcPts val="0"/>
                        </a:spcBef>
                        <a:spcAft>
                          <a:spcPts val="0"/>
                        </a:spcAft>
                        <a:buClr>
                          <a:srgbClr val="000000"/>
                        </a:buClr>
                        <a:buFont typeface="Arial"/>
                      </a:pPr>
                      <a:r>
                        <a:rPr lang="en-US" sz="800" b="0" i="0" u="none" strike="noStrike" cap="none" dirty="0">
                          <a:solidFill>
                            <a:schemeClr val="bg1"/>
                          </a:solidFill>
                          <a:latin typeface="Arial"/>
                          <a:cs typeface="Arial"/>
                          <a:sym typeface="Arial"/>
                        </a:rPr>
                        <a:t>Secure Logging (STD-008-CPP)</a:t>
                      </a:r>
                    </a:p>
                    <a:p>
                      <a:pPr marR="0" algn="l" rtl="0">
                        <a:lnSpc>
                          <a:spcPct val="100000"/>
                        </a:lnSpc>
                        <a:spcBef>
                          <a:spcPts val="0"/>
                        </a:spcBef>
                        <a:spcAft>
                          <a:spcPts val="0"/>
                        </a:spcAft>
                        <a:buClr>
                          <a:srgbClr val="000000"/>
                        </a:buClr>
                        <a:buFont typeface="Arial"/>
                      </a:pPr>
                      <a:endParaRPr lang="en-US" sz="800" b="0" i="0" u="none" strike="noStrike" cap="none" dirty="0">
                        <a:solidFill>
                          <a:schemeClr val="bg1"/>
                        </a:solidFill>
                        <a:latin typeface="Arial"/>
                        <a:cs typeface="Arial"/>
                        <a:sym typeface="Arial"/>
                      </a:endParaRPr>
                    </a:p>
                  </a:txBody>
                  <a:tcPr/>
                </a:tc>
                <a:tc>
                  <a:txBody>
                    <a:bodyPr/>
                    <a:lstStyle/>
                    <a:p>
                      <a:r>
                        <a:rPr lang="en-US" sz="1000" dirty="0">
                          <a:solidFill>
                            <a:schemeClr val="bg1"/>
                          </a:solidFill>
                        </a:rPr>
                        <a:t>Security must be designed into the software architecture from the start. Assertions enforce correct program behavior, and secure logging ensures proper monitoring and incident response.</a:t>
                      </a:r>
                    </a:p>
                  </a:txBody>
                  <a:tcPr/>
                </a:tc>
                <a:extLst>
                  <a:ext uri="{0D108BD9-81ED-4DB2-BD59-A6C34878D82A}">
                    <a16:rowId xmlns:a16="http://schemas.microsoft.com/office/drawing/2014/main" val="1110655468"/>
                  </a:ext>
                </a:extLst>
              </a:tr>
              <a:tr h="429800">
                <a:tc>
                  <a:txBody>
                    <a:bodyPr/>
                    <a:lstStyle/>
                    <a:p>
                      <a:r>
                        <a:rPr lang="en-US" dirty="0">
                          <a:solidFill>
                            <a:schemeClr val="bg1"/>
                          </a:solidFill>
                        </a:rPr>
                        <a:t>Keep It Simple</a:t>
                      </a:r>
                    </a:p>
                  </a:txBody>
                  <a:tcPr/>
                </a:tc>
                <a:tc>
                  <a:txBody>
                    <a:bodyPr/>
                    <a:lstStyle/>
                    <a:p>
                      <a:pPr marR="0" algn="l" rtl="0">
                        <a:lnSpc>
                          <a:spcPct val="100000"/>
                        </a:lnSpc>
                        <a:spcBef>
                          <a:spcPts val="0"/>
                        </a:spcBef>
                        <a:spcAft>
                          <a:spcPts val="0"/>
                        </a:spcAft>
                        <a:buClr>
                          <a:srgbClr val="000000"/>
                        </a:buClr>
                        <a:buFont typeface="Arial"/>
                      </a:pPr>
                      <a:r>
                        <a:rPr lang="fr-FR" sz="800" b="0" i="0" u="none" strike="noStrike" cap="none" dirty="0">
                          <a:solidFill>
                            <a:schemeClr val="bg1"/>
                          </a:solidFill>
                          <a:latin typeface="Arial"/>
                          <a:cs typeface="Arial"/>
                          <a:sym typeface="Arial"/>
                        </a:rPr>
                        <a:t>Code </a:t>
                      </a:r>
                      <a:r>
                        <a:rPr lang="fr-FR" sz="800" b="0" i="0" u="none" strike="noStrike" cap="none" dirty="0" err="1">
                          <a:solidFill>
                            <a:schemeClr val="bg1"/>
                          </a:solidFill>
                          <a:latin typeface="Arial"/>
                          <a:cs typeface="Arial"/>
                          <a:sym typeface="Arial"/>
                        </a:rPr>
                        <a:t>Comments</a:t>
                      </a:r>
                      <a:r>
                        <a:rPr lang="fr-FR" sz="800" b="0" i="0" u="none" strike="noStrike" cap="none" dirty="0">
                          <a:solidFill>
                            <a:schemeClr val="bg1"/>
                          </a:solidFill>
                          <a:latin typeface="Arial"/>
                          <a:cs typeface="Arial"/>
                          <a:sym typeface="Arial"/>
                        </a:rPr>
                        <a:t> and Documentation (STD-010-CPP)</a:t>
                      </a:r>
                    </a:p>
                    <a:p>
                      <a:pPr marR="0" algn="l" rtl="0">
                        <a:lnSpc>
                          <a:spcPct val="100000"/>
                        </a:lnSpc>
                        <a:spcBef>
                          <a:spcPts val="0"/>
                        </a:spcBef>
                        <a:spcAft>
                          <a:spcPts val="0"/>
                        </a:spcAft>
                        <a:buClr>
                          <a:srgbClr val="000000"/>
                        </a:buClr>
                        <a:buFont typeface="Arial"/>
                      </a:pPr>
                      <a:r>
                        <a:rPr lang="en-US" sz="800" b="0" i="0" u="none" strike="noStrike" cap="none" dirty="0">
                          <a:solidFill>
                            <a:schemeClr val="bg1"/>
                          </a:solidFill>
                          <a:latin typeface="Arial"/>
                          <a:cs typeface="Arial"/>
                          <a:sym typeface="Arial"/>
                        </a:rPr>
                        <a:t>Exceptions (STD-007-CPP)</a:t>
                      </a:r>
                    </a:p>
                  </a:txBody>
                  <a:tcPr/>
                </a:tc>
                <a:tc>
                  <a:txBody>
                    <a:bodyPr/>
                    <a:lstStyle/>
                    <a:p>
                      <a:r>
                        <a:rPr lang="en-US" sz="1000" dirty="0">
                          <a:solidFill>
                            <a:schemeClr val="bg1"/>
                          </a:solidFill>
                        </a:rPr>
                        <a:t>Simpler, well-documented code is easier to maintain, audit, and secure. Exception handling should be clear and specific to prevent unintended failures.</a:t>
                      </a:r>
                    </a:p>
                  </a:txBody>
                  <a:tcPr/>
                </a:tc>
                <a:extLst>
                  <a:ext uri="{0D108BD9-81ED-4DB2-BD59-A6C34878D82A}">
                    <a16:rowId xmlns:a16="http://schemas.microsoft.com/office/drawing/2014/main" val="2788255831"/>
                  </a:ext>
                </a:extLst>
              </a:tr>
              <a:tr h="542043">
                <a:tc>
                  <a:txBody>
                    <a:bodyPr/>
                    <a:lstStyle/>
                    <a:p>
                      <a:r>
                        <a:rPr lang="en-US" dirty="0">
                          <a:solidFill>
                            <a:schemeClr val="bg1"/>
                          </a:solidFill>
                        </a:rPr>
                        <a:t>Default Deny</a:t>
                      </a:r>
                    </a:p>
                  </a:txBody>
                  <a:tcPr/>
                </a:tc>
                <a:tc>
                  <a:txBody>
                    <a:bodyPr/>
                    <a:lstStyle/>
                    <a:p>
                      <a:pPr marR="0" algn="l" rtl="0">
                        <a:lnSpc>
                          <a:spcPct val="100000"/>
                        </a:lnSpc>
                        <a:spcBef>
                          <a:spcPts val="0"/>
                        </a:spcBef>
                        <a:spcAft>
                          <a:spcPts val="0"/>
                        </a:spcAft>
                        <a:buClr>
                          <a:srgbClr val="000000"/>
                        </a:buClr>
                        <a:buFont typeface="Arial"/>
                      </a:pPr>
                      <a:r>
                        <a:rPr lang="en-US" sz="800" b="0" i="0" u="none" strike="noStrike" cap="none" dirty="0">
                          <a:solidFill>
                            <a:schemeClr val="bg1"/>
                          </a:solidFill>
                          <a:latin typeface="Arial"/>
                          <a:cs typeface="Arial"/>
                          <a:sym typeface="Arial"/>
                        </a:rPr>
                        <a:t>SQL Injection Prevention (STD-004-CPP)</a:t>
                      </a:r>
                    </a:p>
                    <a:p>
                      <a:pPr marR="0" algn="l" rtl="0">
                        <a:lnSpc>
                          <a:spcPct val="100000"/>
                        </a:lnSpc>
                        <a:spcBef>
                          <a:spcPts val="0"/>
                        </a:spcBef>
                        <a:spcAft>
                          <a:spcPts val="0"/>
                        </a:spcAft>
                        <a:buClr>
                          <a:srgbClr val="000000"/>
                        </a:buClr>
                        <a:buFont typeface="Arial"/>
                      </a:pPr>
                      <a:r>
                        <a:rPr lang="en-US" sz="800" b="0" i="0" u="none" strike="noStrike" cap="none" dirty="0">
                          <a:solidFill>
                            <a:schemeClr val="bg1"/>
                          </a:solidFill>
                          <a:latin typeface="Arial"/>
                          <a:cs typeface="Arial"/>
                          <a:sym typeface="Arial"/>
                        </a:rPr>
                        <a:t>Secure Logging (STD-008-CPP)</a:t>
                      </a:r>
                    </a:p>
                  </a:txBody>
                  <a:tcPr/>
                </a:tc>
                <a:tc>
                  <a:txBody>
                    <a:bodyPr/>
                    <a:lstStyle/>
                    <a:p>
                      <a:r>
                        <a:rPr lang="en-US" sz="1000" dirty="0">
                          <a:solidFill>
                            <a:schemeClr val="bg1"/>
                          </a:solidFill>
                        </a:rPr>
                        <a:t>By default, deny access and only grant permissions as necessary. SQL injection prevention ensures database queries are safe, while secure logging prevents unauthorized data exposure.</a:t>
                      </a:r>
                    </a:p>
                  </a:txBody>
                  <a:tcPr/>
                </a:tc>
                <a:extLst>
                  <a:ext uri="{0D108BD9-81ED-4DB2-BD59-A6C34878D82A}">
                    <a16:rowId xmlns:a16="http://schemas.microsoft.com/office/drawing/2014/main" val="1134957809"/>
                  </a:ext>
                </a:extLst>
              </a:tr>
              <a:tr h="405922">
                <a:tc>
                  <a:txBody>
                    <a:bodyPr/>
                    <a:lstStyle/>
                    <a:p>
                      <a:r>
                        <a:rPr lang="en-US" dirty="0">
                          <a:solidFill>
                            <a:schemeClr val="bg1"/>
                          </a:solidFill>
                        </a:rPr>
                        <a:t>Adhere to the Principle of Least </a:t>
                      </a:r>
                      <a:r>
                        <a:rPr lang="en-US" dirty="0" err="1">
                          <a:solidFill>
                            <a:schemeClr val="bg1"/>
                          </a:solidFill>
                        </a:rPr>
                        <a:t>Priviledge</a:t>
                      </a:r>
                      <a:endParaRPr lang="en-US" dirty="0">
                        <a:solidFill>
                          <a:schemeClr val="bg1"/>
                        </a:solidFill>
                      </a:endParaRPr>
                    </a:p>
                  </a:txBody>
                  <a:tcPr/>
                </a:tc>
                <a:tc>
                  <a:txBody>
                    <a:bodyPr/>
                    <a:lstStyle/>
                    <a:p>
                      <a:pPr marR="0" algn="l" rtl="0">
                        <a:lnSpc>
                          <a:spcPct val="100000"/>
                        </a:lnSpc>
                        <a:spcBef>
                          <a:spcPts val="0"/>
                        </a:spcBef>
                        <a:spcAft>
                          <a:spcPts val="0"/>
                        </a:spcAft>
                        <a:buClr>
                          <a:srgbClr val="000000"/>
                        </a:buClr>
                        <a:buFont typeface="Arial"/>
                      </a:pPr>
                      <a:r>
                        <a:rPr lang="en-US" sz="800" b="0" i="0" u="none" strike="noStrike" cap="none" dirty="0">
                          <a:solidFill>
                            <a:schemeClr val="bg1"/>
                          </a:solidFill>
                          <a:latin typeface="Arial"/>
                          <a:cs typeface="Arial"/>
                          <a:sym typeface="Arial"/>
                        </a:rPr>
                        <a:t>Memory Protection (STD-005-CPP)</a:t>
                      </a:r>
                    </a:p>
                  </a:txBody>
                  <a:tcPr/>
                </a:tc>
                <a:tc>
                  <a:txBody>
                    <a:bodyPr/>
                    <a:lstStyle/>
                    <a:p>
                      <a:r>
                        <a:rPr lang="en-US" sz="1000" dirty="0">
                          <a:solidFill>
                            <a:schemeClr val="bg1"/>
                          </a:solidFill>
                        </a:rPr>
                        <a:t>Limiting memory access prevents unauthorized escalation of privileges and helps mitigate memory corruption exploits.</a:t>
                      </a:r>
                    </a:p>
                  </a:txBody>
                  <a:tcPr/>
                </a:tc>
                <a:extLst>
                  <a:ext uri="{0D108BD9-81ED-4DB2-BD59-A6C34878D82A}">
                    <a16:rowId xmlns:a16="http://schemas.microsoft.com/office/drawing/2014/main" val="3694005721"/>
                  </a:ext>
                </a:extLst>
              </a:tr>
              <a:tr h="451702">
                <a:tc>
                  <a:txBody>
                    <a:bodyPr/>
                    <a:lstStyle/>
                    <a:p>
                      <a:r>
                        <a:rPr lang="en-US" dirty="0">
                          <a:solidFill>
                            <a:schemeClr val="bg1"/>
                          </a:solidFill>
                        </a:rPr>
                        <a:t>Sanitize Data Sent To Other Systems</a:t>
                      </a:r>
                    </a:p>
                  </a:txBody>
                  <a:tcPr/>
                </a:tc>
                <a:tc>
                  <a:txBody>
                    <a:bodyPr/>
                    <a:lstStyle/>
                    <a:p>
                      <a:pPr marR="0" algn="l" rtl="0">
                        <a:lnSpc>
                          <a:spcPct val="100000"/>
                        </a:lnSpc>
                        <a:spcBef>
                          <a:spcPts val="0"/>
                        </a:spcBef>
                        <a:spcAft>
                          <a:spcPts val="0"/>
                        </a:spcAft>
                        <a:buClr>
                          <a:srgbClr val="000000"/>
                        </a:buClr>
                        <a:buFont typeface="Arial"/>
                      </a:pPr>
                      <a:r>
                        <a:rPr lang="en-US" sz="800" b="0" i="0" u="none" strike="noStrike" cap="none" dirty="0">
                          <a:solidFill>
                            <a:schemeClr val="bg1"/>
                          </a:solidFill>
                          <a:latin typeface="Arial"/>
                          <a:cs typeface="Arial"/>
                          <a:sym typeface="Arial"/>
                        </a:rPr>
                        <a:t>String Correctness (STD-003-CPP)</a:t>
                      </a:r>
                    </a:p>
                    <a:p>
                      <a:pPr marR="0" algn="l" rtl="0">
                        <a:lnSpc>
                          <a:spcPct val="100000"/>
                        </a:lnSpc>
                        <a:spcBef>
                          <a:spcPts val="0"/>
                        </a:spcBef>
                        <a:spcAft>
                          <a:spcPts val="0"/>
                        </a:spcAft>
                        <a:buClr>
                          <a:srgbClr val="000000"/>
                        </a:buClr>
                        <a:buFont typeface="Arial"/>
                      </a:pPr>
                      <a:r>
                        <a:rPr lang="en-US" sz="800" b="0" i="0" u="none" strike="noStrike" cap="none" dirty="0">
                          <a:solidFill>
                            <a:schemeClr val="bg1"/>
                          </a:solidFill>
                          <a:latin typeface="Arial"/>
                          <a:cs typeface="Arial"/>
                          <a:sym typeface="Arial"/>
                        </a:rPr>
                        <a:t>SQL Injection Prevention (STD-004-CPP)</a:t>
                      </a:r>
                    </a:p>
                    <a:p>
                      <a:pPr marR="0" algn="l" rtl="0">
                        <a:lnSpc>
                          <a:spcPct val="100000"/>
                        </a:lnSpc>
                        <a:spcBef>
                          <a:spcPts val="0"/>
                        </a:spcBef>
                        <a:spcAft>
                          <a:spcPts val="0"/>
                        </a:spcAft>
                        <a:buClr>
                          <a:srgbClr val="000000"/>
                        </a:buClr>
                        <a:buFont typeface="Arial"/>
                      </a:pPr>
                      <a:r>
                        <a:rPr lang="en-US" sz="800" b="0" i="0" u="none" strike="noStrike" cap="none" dirty="0">
                          <a:solidFill>
                            <a:schemeClr val="bg1"/>
                          </a:solidFill>
                          <a:latin typeface="Arial"/>
                          <a:cs typeface="Arial"/>
                          <a:sym typeface="Arial"/>
                        </a:rPr>
                        <a:t>Input Validation (STD-009-CPP)</a:t>
                      </a:r>
                    </a:p>
                  </a:txBody>
                  <a:tcPr/>
                </a:tc>
                <a:tc>
                  <a:txBody>
                    <a:bodyPr/>
                    <a:lstStyle/>
                    <a:p>
                      <a:r>
                        <a:rPr lang="en-US" sz="1000" dirty="0">
                          <a:solidFill>
                            <a:schemeClr val="bg1"/>
                          </a:solidFill>
                        </a:rPr>
                        <a:t>Ensuring all outgoing data is sanitized prevents injection attacks and protects downstream systems from corrupted or malicious data.</a:t>
                      </a:r>
                    </a:p>
                  </a:txBody>
                  <a:tcPr/>
                </a:tc>
                <a:extLst>
                  <a:ext uri="{0D108BD9-81ED-4DB2-BD59-A6C34878D82A}">
                    <a16:rowId xmlns:a16="http://schemas.microsoft.com/office/drawing/2014/main" val="2342970558"/>
                  </a:ext>
                </a:extLst>
              </a:tr>
              <a:tr h="532644">
                <a:tc>
                  <a:txBody>
                    <a:bodyPr/>
                    <a:lstStyle/>
                    <a:p>
                      <a:r>
                        <a:rPr lang="en-US" dirty="0">
                          <a:solidFill>
                            <a:schemeClr val="bg1"/>
                          </a:solidFill>
                        </a:rPr>
                        <a:t>Practice Defense in Depth</a:t>
                      </a:r>
                    </a:p>
                  </a:txBody>
                  <a:tcPr/>
                </a:tc>
                <a:tc>
                  <a:txBody>
                    <a:bodyPr/>
                    <a:lstStyle/>
                    <a:p>
                      <a:pPr marR="0" algn="l" rtl="0">
                        <a:lnSpc>
                          <a:spcPct val="100000"/>
                        </a:lnSpc>
                        <a:spcBef>
                          <a:spcPts val="0"/>
                        </a:spcBef>
                        <a:spcAft>
                          <a:spcPts val="0"/>
                        </a:spcAft>
                        <a:buClr>
                          <a:srgbClr val="000000"/>
                        </a:buClr>
                        <a:buFont typeface="Arial"/>
                      </a:pPr>
                      <a:r>
                        <a:rPr lang="en-US" sz="800" b="0" i="0" u="none" strike="noStrike" cap="none" dirty="0">
                          <a:solidFill>
                            <a:schemeClr val="bg1"/>
                          </a:solidFill>
                          <a:latin typeface="Arial"/>
                          <a:cs typeface="Arial"/>
                          <a:sym typeface="Arial"/>
                        </a:rPr>
                        <a:t>Memory Protection (STD-005-CPP)</a:t>
                      </a:r>
                    </a:p>
                    <a:p>
                      <a:pPr marR="0" algn="l" rtl="0">
                        <a:lnSpc>
                          <a:spcPct val="100000"/>
                        </a:lnSpc>
                        <a:spcBef>
                          <a:spcPts val="0"/>
                        </a:spcBef>
                        <a:spcAft>
                          <a:spcPts val="0"/>
                        </a:spcAft>
                        <a:buClr>
                          <a:srgbClr val="000000"/>
                        </a:buClr>
                        <a:buFont typeface="Arial"/>
                      </a:pPr>
                      <a:r>
                        <a:rPr lang="en-US" sz="800" b="0" i="0" u="none" strike="noStrike" cap="none" dirty="0">
                          <a:solidFill>
                            <a:schemeClr val="bg1"/>
                          </a:solidFill>
                          <a:latin typeface="Arial"/>
                          <a:cs typeface="Arial"/>
                          <a:sym typeface="Arial"/>
                        </a:rPr>
                        <a:t>Secure Logging (STD-008-CPP)</a:t>
                      </a:r>
                    </a:p>
                  </a:txBody>
                  <a:tcPr/>
                </a:tc>
                <a:tc>
                  <a:txBody>
                    <a:bodyPr/>
                    <a:lstStyle/>
                    <a:p>
                      <a:r>
                        <a:rPr lang="en-US" sz="1000" dirty="0">
                          <a:solidFill>
                            <a:schemeClr val="bg1"/>
                          </a:solidFill>
                        </a:rPr>
                        <a:t>Layered security mechanisms ensure that if one protection fails, another layer mitigates risk. Memory protections and secure logging provide critical safeguards.</a:t>
                      </a:r>
                    </a:p>
                  </a:txBody>
                  <a:tcPr/>
                </a:tc>
                <a:extLst>
                  <a:ext uri="{0D108BD9-81ED-4DB2-BD59-A6C34878D82A}">
                    <a16:rowId xmlns:a16="http://schemas.microsoft.com/office/drawing/2014/main" val="2749904450"/>
                  </a:ext>
                </a:extLst>
              </a:tr>
              <a:tr h="410000">
                <a:tc>
                  <a:txBody>
                    <a:bodyPr/>
                    <a:lstStyle/>
                    <a:p>
                      <a:r>
                        <a:rPr lang="en-US" dirty="0">
                          <a:solidFill>
                            <a:schemeClr val="bg1"/>
                          </a:solidFill>
                        </a:rPr>
                        <a:t>Use Effective Quality Assurance Techniques</a:t>
                      </a:r>
                    </a:p>
                  </a:txBody>
                  <a:tcPr/>
                </a:tc>
                <a:tc>
                  <a:txBody>
                    <a:bodyPr/>
                    <a:lstStyle/>
                    <a:p>
                      <a:pPr marR="0" algn="l" rtl="0">
                        <a:lnSpc>
                          <a:spcPct val="100000"/>
                        </a:lnSpc>
                        <a:spcBef>
                          <a:spcPts val="0"/>
                        </a:spcBef>
                        <a:spcAft>
                          <a:spcPts val="0"/>
                        </a:spcAft>
                        <a:buClr>
                          <a:srgbClr val="000000"/>
                        </a:buClr>
                        <a:buFont typeface="Arial"/>
                      </a:pPr>
                      <a:r>
                        <a:rPr lang="en-US" sz="800" b="0" i="0" u="none" strike="noStrike" cap="none" dirty="0">
                          <a:solidFill>
                            <a:schemeClr val="bg1"/>
                          </a:solidFill>
                          <a:latin typeface="Arial"/>
                          <a:cs typeface="Arial"/>
                          <a:sym typeface="Arial"/>
                        </a:rPr>
                        <a:t>Validate Data Range (STD-002-CPP)</a:t>
                      </a:r>
                    </a:p>
                    <a:p>
                      <a:pPr marR="0" algn="l" rtl="0">
                        <a:lnSpc>
                          <a:spcPct val="100000"/>
                        </a:lnSpc>
                        <a:spcBef>
                          <a:spcPts val="0"/>
                        </a:spcBef>
                        <a:spcAft>
                          <a:spcPts val="0"/>
                        </a:spcAft>
                        <a:buClr>
                          <a:srgbClr val="000000"/>
                        </a:buClr>
                        <a:buFont typeface="Arial"/>
                      </a:pPr>
                      <a:r>
                        <a:rPr lang="en-US" sz="800" b="0" i="0" u="none" strike="noStrike" cap="none" dirty="0">
                          <a:solidFill>
                            <a:schemeClr val="bg1"/>
                          </a:solidFill>
                          <a:latin typeface="Arial"/>
                          <a:cs typeface="Arial"/>
                          <a:sym typeface="Arial"/>
                        </a:rPr>
                        <a:t>Assertions (STD-006-CPP)</a:t>
                      </a:r>
                    </a:p>
                  </a:txBody>
                  <a:tcPr/>
                </a:tc>
                <a:tc>
                  <a:txBody>
                    <a:bodyPr/>
                    <a:lstStyle/>
                    <a:p>
                      <a:r>
                        <a:rPr lang="en-US" sz="1000" dirty="0">
                          <a:solidFill>
                            <a:schemeClr val="bg1"/>
                          </a:solidFill>
                        </a:rPr>
                        <a:t>Rigorous testing, including static analysis and runtime assertions, helps detect and eliminate vulnerabilities early in development.</a:t>
                      </a:r>
                    </a:p>
                  </a:txBody>
                  <a:tcPr/>
                </a:tc>
                <a:extLst>
                  <a:ext uri="{0D108BD9-81ED-4DB2-BD59-A6C34878D82A}">
                    <a16:rowId xmlns:a16="http://schemas.microsoft.com/office/drawing/2014/main" val="4283711837"/>
                  </a:ext>
                </a:extLst>
              </a:tr>
              <a:tr h="451702">
                <a:tc>
                  <a:txBody>
                    <a:bodyPr/>
                    <a:lstStyle/>
                    <a:p>
                      <a:r>
                        <a:rPr lang="en-US" dirty="0">
                          <a:solidFill>
                            <a:schemeClr val="bg1"/>
                          </a:solidFill>
                        </a:rPr>
                        <a:t>Adopt a Secure Coding Standard</a:t>
                      </a:r>
                    </a:p>
                  </a:txBody>
                  <a:tcPr/>
                </a:tc>
                <a:tc>
                  <a:txBody>
                    <a:bodyPr/>
                    <a:lstStyle/>
                    <a:p>
                      <a:pPr marR="0" algn="l" rtl="0">
                        <a:lnSpc>
                          <a:spcPct val="100000"/>
                        </a:lnSpc>
                        <a:spcBef>
                          <a:spcPts val="0"/>
                        </a:spcBef>
                        <a:spcAft>
                          <a:spcPts val="0"/>
                        </a:spcAft>
                        <a:buClr>
                          <a:srgbClr val="000000"/>
                        </a:buClr>
                        <a:buFont typeface="Arial"/>
                      </a:pPr>
                      <a:r>
                        <a:rPr lang="en-US" sz="800" b="0" i="0" u="none" strike="noStrike" cap="none" dirty="0">
                          <a:solidFill>
                            <a:schemeClr val="bg1"/>
                          </a:solidFill>
                          <a:latin typeface="Arial"/>
                          <a:cs typeface="Arial"/>
                          <a:sym typeface="Arial"/>
                        </a:rPr>
                        <a:t>Proper Use of Data Types (STD-001-CPP)</a:t>
                      </a:r>
                    </a:p>
                    <a:p>
                      <a:pPr marR="0" algn="l" rtl="0">
                        <a:lnSpc>
                          <a:spcPct val="100000"/>
                        </a:lnSpc>
                        <a:spcBef>
                          <a:spcPts val="0"/>
                        </a:spcBef>
                        <a:spcAft>
                          <a:spcPts val="0"/>
                        </a:spcAft>
                        <a:buClr>
                          <a:srgbClr val="000000"/>
                        </a:buClr>
                        <a:buFont typeface="Arial"/>
                      </a:pPr>
                      <a:r>
                        <a:rPr lang="en-US" sz="800" b="0" i="0" u="none" strike="noStrike" cap="none" dirty="0">
                          <a:solidFill>
                            <a:schemeClr val="bg1"/>
                          </a:solidFill>
                          <a:latin typeface="Arial"/>
                          <a:cs typeface="Arial"/>
                          <a:sym typeface="Arial"/>
                        </a:rPr>
                        <a:t>Exceptions (STD-007-CPP)</a:t>
                      </a:r>
                    </a:p>
                    <a:p>
                      <a:pPr marR="0" algn="l" rtl="0">
                        <a:lnSpc>
                          <a:spcPct val="100000"/>
                        </a:lnSpc>
                        <a:spcBef>
                          <a:spcPts val="0"/>
                        </a:spcBef>
                        <a:spcAft>
                          <a:spcPts val="0"/>
                        </a:spcAft>
                        <a:buClr>
                          <a:srgbClr val="000000"/>
                        </a:buClr>
                        <a:buFont typeface="Arial"/>
                      </a:pPr>
                      <a:r>
                        <a:rPr lang="fr-FR" sz="800" b="0" i="0" u="none" strike="noStrike" cap="none" dirty="0">
                          <a:solidFill>
                            <a:schemeClr val="bg1"/>
                          </a:solidFill>
                          <a:latin typeface="Arial"/>
                          <a:cs typeface="Arial"/>
                          <a:sym typeface="Arial"/>
                        </a:rPr>
                        <a:t>Code </a:t>
                      </a:r>
                      <a:r>
                        <a:rPr lang="fr-FR" sz="800" b="0" i="0" u="none" strike="noStrike" cap="none" dirty="0" err="1">
                          <a:solidFill>
                            <a:schemeClr val="bg1"/>
                          </a:solidFill>
                          <a:latin typeface="Arial"/>
                          <a:cs typeface="Arial"/>
                          <a:sym typeface="Arial"/>
                        </a:rPr>
                        <a:t>Comments</a:t>
                      </a:r>
                      <a:r>
                        <a:rPr lang="fr-FR" sz="800" b="0" i="0" u="none" strike="noStrike" cap="none" dirty="0">
                          <a:solidFill>
                            <a:schemeClr val="bg1"/>
                          </a:solidFill>
                          <a:latin typeface="Arial"/>
                          <a:cs typeface="Arial"/>
                          <a:sym typeface="Arial"/>
                        </a:rPr>
                        <a:t> and Documentation (STD-010-CPP)</a:t>
                      </a:r>
                      <a:endParaRPr lang="en-US" sz="800" b="0" i="0" u="none" strike="noStrike" cap="none" dirty="0">
                        <a:solidFill>
                          <a:schemeClr val="bg1"/>
                        </a:solidFill>
                        <a:latin typeface="Arial"/>
                        <a:cs typeface="Arial"/>
                        <a:sym typeface="Arial"/>
                      </a:endParaRPr>
                    </a:p>
                  </a:txBody>
                  <a:tcPr/>
                </a:tc>
                <a:tc>
                  <a:txBody>
                    <a:bodyPr/>
                    <a:lstStyle/>
                    <a:p>
                      <a:r>
                        <a:rPr lang="en-US" sz="1000" dirty="0">
                          <a:solidFill>
                            <a:schemeClr val="bg1"/>
                          </a:solidFill>
                        </a:rPr>
                        <a:t>Following secure coding guidelines ensures consistent, reliable, and maintainable software, reducing the risk of security vulnerabilities.</a:t>
                      </a:r>
                    </a:p>
                  </a:txBody>
                  <a:tcPr/>
                </a:tc>
                <a:extLst>
                  <a:ext uri="{0D108BD9-81ED-4DB2-BD59-A6C34878D82A}">
                    <a16:rowId xmlns:a16="http://schemas.microsoft.com/office/drawing/2014/main" val="699813747"/>
                  </a:ext>
                </a:extLst>
              </a:tr>
            </a:tbl>
          </a:graphicData>
        </a:graphic>
      </p:graphicFrame>
      <p:pic>
        <p:nvPicPr>
          <p:cNvPr id="13" name="Audio 12">
            <a:hlinkClick r:id="" action="ppaction://media"/>
            <a:extLst>
              <a:ext uri="{FF2B5EF4-FFF2-40B4-BE49-F238E27FC236}">
                <a16:creationId xmlns:a16="http://schemas.microsoft.com/office/drawing/2014/main" id="{47AF1287-B65D-36D5-6F8E-72724BEA900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244"/>
    </mc:Choice>
    <mc:Fallback>
      <p:transition spd="slow" advTm="19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A985A-691F-FB56-C20B-D854260653F7}"/>
              </a:ext>
            </a:extLst>
          </p:cNvPr>
          <p:cNvSpPr>
            <a:spLocks noGrp="1"/>
          </p:cNvSpPr>
          <p:nvPr>
            <p:ph type="title"/>
          </p:nvPr>
        </p:nvSpPr>
        <p:spPr/>
        <p:txBody>
          <a:bodyPr/>
          <a:lstStyle/>
          <a:p>
            <a:r>
              <a:rPr lang="en-US" dirty="0"/>
              <a:t>Coding Standards</a:t>
            </a:r>
          </a:p>
        </p:txBody>
      </p:sp>
      <p:sp>
        <p:nvSpPr>
          <p:cNvPr id="3" name="Text Placeholder 2">
            <a:extLst>
              <a:ext uri="{FF2B5EF4-FFF2-40B4-BE49-F238E27FC236}">
                <a16:creationId xmlns:a16="http://schemas.microsoft.com/office/drawing/2014/main" id="{A63E6011-F73D-59AB-4DFD-96765D101E7B}"/>
              </a:ext>
            </a:extLst>
          </p:cNvPr>
          <p:cNvSpPr>
            <a:spLocks noGrp="1"/>
          </p:cNvSpPr>
          <p:nvPr>
            <p:ph type="body" idx="1"/>
          </p:nvPr>
        </p:nvSpPr>
        <p:spPr>
          <a:xfrm>
            <a:off x="939810" y="1645444"/>
            <a:ext cx="5079991" cy="823912"/>
          </a:xfrm>
        </p:spPr>
        <p:txBody>
          <a:bodyPr/>
          <a:lstStyle/>
          <a:p>
            <a:r>
              <a:rPr lang="en-US" dirty="0"/>
              <a:t>Coding Standards Ranked</a:t>
            </a:r>
          </a:p>
        </p:txBody>
      </p:sp>
      <p:sp>
        <p:nvSpPr>
          <p:cNvPr id="5" name="Text Placeholder 4">
            <a:extLst>
              <a:ext uri="{FF2B5EF4-FFF2-40B4-BE49-F238E27FC236}">
                <a16:creationId xmlns:a16="http://schemas.microsoft.com/office/drawing/2014/main" id="{AF96BE64-2595-0388-6C52-A235161EC364}"/>
              </a:ext>
            </a:extLst>
          </p:cNvPr>
          <p:cNvSpPr>
            <a:spLocks noGrp="1"/>
          </p:cNvSpPr>
          <p:nvPr>
            <p:ph type="body" idx="3"/>
          </p:nvPr>
        </p:nvSpPr>
        <p:spPr>
          <a:xfrm>
            <a:off x="6400800" y="1645444"/>
            <a:ext cx="5105400" cy="823912"/>
          </a:xfrm>
        </p:spPr>
        <p:txBody>
          <a:bodyPr/>
          <a:lstStyle/>
          <a:p>
            <a:r>
              <a:rPr lang="en-US" dirty="0"/>
              <a:t>Ranking Methodology</a:t>
            </a:r>
          </a:p>
        </p:txBody>
      </p:sp>
      <p:sp>
        <p:nvSpPr>
          <p:cNvPr id="6" name="Text Placeholder 5">
            <a:extLst>
              <a:ext uri="{FF2B5EF4-FFF2-40B4-BE49-F238E27FC236}">
                <a16:creationId xmlns:a16="http://schemas.microsoft.com/office/drawing/2014/main" id="{41261472-8C3A-C0A5-4C4C-AC9481F5DAD7}"/>
              </a:ext>
            </a:extLst>
          </p:cNvPr>
          <p:cNvSpPr>
            <a:spLocks noGrp="1"/>
          </p:cNvSpPr>
          <p:nvPr>
            <p:ph type="body" idx="4"/>
          </p:nvPr>
        </p:nvSpPr>
        <p:spPr>
          <a:xfrm>
            <a:off x="531160" y="2745861"/>
            <a:ext cx="5334000" cy="3944051"/>
          </a:xfrm>
        </p:spPr>
        <p:txBody>
          <a:bodyPr>
            <a:normAutofit fontScale="40000" lnSpcReduction="20000"/>
          </a:bodyPr>
          <a:lstStyle/>
          <a:p>
            <a:r>
              <a:rPr lang="en-US" dirty="0"/>
              <a:t>To effectively rank the </a:t>
            </a:r>
            <a:r>
              <a:rPr lang="en-US" b="1" dirty="0"/>
              <a:t>10 coding standards</a:t>
            </a:r>
            <a:r>
              <a:rPr lang="en-US" dirty="0"/>
              <a:t>, we used a structured vulnerability scoring system based on three key factors:</a:t>
            </a:r>
          </a:p>
          <a:p>
            <a:pPr>
              <a:buFont typeface="+mj-lt"/>
              <a:buAutoNum type="arabicPeriod"/>
            </a:pPr>
            <a:r>
              <a:rPr lang="en-US" b="1" dirty="0"/>
              <a:t>Severity (1-5 Scale)</a:t>
            </a:r>
            <a:r>
              <a:rPr lang="en-US" dirty="0"/>
              <a:t> – The potential impact of exploiting the vulnerability.</a:t>
            </a:r>
          </a:p>
          <a:p>
            <a:pPr marL="457200" lvl="1" indent="0">
              <a:buNone/>
            </a:pPr>
            <a:r>
              <a:rPr lang="en-US" b="1" dirty="0"/>
              <a:t>5 (Critical)</a:t>
            </a:r>
            <a:r>
              <a:rPr lang="en-US" dirty="0"/>
              <a:t> – Can cause system-wide failure, unauthorized access, or severe data breaches.</a:t>
            </a:r>
          </a:p>
          <a:p>
            <a:pPr marL="457200" lvl="1" indent="0">
              <a:buNone/>
            </a:pPr>
            <a:r>
              <a:rPr lang="en-US" b="1" dirty="0"/>
              <a:t>4 (High)</a:t>
            </a:r>
            <a:r>
              <a:rPr lang="en-US" dirty="0"/>
              <a:t> – Leads to serious security risks but may have some mitigation.</a:t>
            </a:r>
          </a:p>
          <a:p>
            <a:pPr marL="457200" lvl="1" indent="0">
              <a:buNone/>
            </a:pPr>
            <a:r>
              <a:rPr lang="en-US" b="1" dirty="0"/>
              <a:t>3 (Medium)</a:t>
            </a:r>
            <a:r>
              <a:rPr lang="en-US" dirty="0"/>
              <a:t> – Can introduce functional issues but is unlikely to cause severe security threats.</a:t>
            </a:r>
          </a:p>
          <a:p>
            <a:pPr marL="457200" lvl="1" indent="0">
              <a:buNone/>
            </a:pPr>
            <a:r>
              <a:rPr lang="en-US" b="1" dirty="0"/>
              <a:t>2 (Low)</a:t>
            </a:r>
            <a:r>
              <a:rPr lang="en-US" dirty="0"/>
              <a:t> – May lead to inefficiencies but does not compromise security.</a:t>
            </a:r>
          </a:p>
          <a:p>
            <a:pPr marL="457200" lvl="1" indent="0">
              <a:buNone/>
            </a:pPr>
            <a:r>
              <a:rPr lang="en-US" b="1" dirty="0"/>
              <a:t>1 (Minimal)</a:t>
            </a:r>
            <a:r>
              <a:rPr lang="en-US" dirty="0"/>
              <a:t> – Minor issues that have negligible security impact.</a:t>
            </a:r>
          </a:p>
          <a:p>
            <a:pPr>
              <a:buFont typeface="+mj-lt"/>
              <a:buAutoNum type="arabicPeriod"/>
            </a:pPr>
            <a:r>
              <a:rPr lang="en-US" b="1" dirty="0"/>
              <a:t>Likelihood (1-5 Scale)</a:t>
            </a:r>
            <a:r>
              <a:rPr lang="en-US" dirty="0"/>
              <a:t> – The probability of the vulnerability being exploited in a real-world scenario.</a:t>
            </a:r>
          </a:p>
          <a:p>
            <a:pPr marL="457200" lvl="1" indent="0">
              <a:buNone/>
            </a:pPr>
            <a:r>
              <a:rPr lang="en-US" b="1" dirty="0"/>
              <a:t>5 (Very Likely)</a:t>
            </a:r>
            <a:r>
              <a:rPr lang="en-US" dirty="0"/>
              <a:t> – Frequently exploited in real-world attacks.</a:t>
            </a:r>
          </a:p>
          <a:p>
            <a:pPr marL="457200" lvl="1" indent="0">
              <a:buNone/>
            </a:pPr>
            <a:r>
              <a:rPr lang="en-US" b="1" dirty="0"/>
              <a:t>4 (Likely)</a:t>
            </a:r>
            <a:r>
              <a:rPr lang="en-US" dirty="0"/>
              <a:t> – Common attack vector but requires specific conditions.</a:t>
            </a:r>
          </a:p>
          <a:p>
            <a:pPr marL="457200" lvl="1" indent="0">
              <a:buNone/>
            </a:pPr>
            <a:r>
              <a:rPr lang="en-US" b="1" dirty="0"/>
              <a:t>3 (Moderate)</a:t>
            </a:r>
            <a:r>
              <a:rPr lang="en-US" dirty="0"/>
              <a:t> – Possible but requires significant effort or specific configurations.</a:t>
            </a:r>
          </a:p>
          <a:p>
            <a:pPr marL="457200" lvl="1" indent="0">
              <a:buNone/>
            </a:pPr>
            <a:r>
              <a:rPr lang="en-US" b="1" dirty="0"/>
              <a:t>2 (Unlikely)</a:t>
            </a:r>
            <a:r>
              <a:rPr lang="en-US" dirty="0"/>
              <a:t> – Exploitation is difficult or rare.</a:t>
            </a:r>
          </a:p>
          <a:p>
            <a:pPr marL="457200" lvl="1" indent="0">
              <a:buNone/>
            </a:pPr>
            <a:r>
              <a:rPr lang="en-US" b="1" dirty="0"/>
              <a:t>1 (Rare)</a:t>
            </a:r>
            <a:r>
              <a:rPr lang="en-US" dirty="0"/>
              <a:t> – Practically unexploitable under normal conditions.</a:t>
            </a:r>
          </a:p>
          <a:p>
            <a:pPr>
              <a:buFont typeface="+mj-lt"/>
              <a:buAutoNum type="arabicPeriod"/>
            </a:pPr>
            <a:r>
              <a:rPr lang="en-US" b="1" dirty="0"/>
              <a:t>Remediation Cost (1-5 Scale)</a:t>
            </a:r>
            <a:r>
              <a:rPr lang="en-US" dirty="0"/>
              <a:t> – The effort required to fix the vulnerability.</a:t>
            </a:r>
          </a:p>
          <a:p>
            <a:pPr marL="457200" lvl="1" indent="0">
              <a:buNone/>
            </a:pPr>
            <a:r>
              <a:rPr lang="en-US" b="1" dirty="0"/>
              <a:t>5 (Extensive Cost)</a:t>
            </a:r>
            <a:r>
              <a:rPr lang="en-US" dirty="0"/>
              <a:t> – Requires major system redesign or re-architecture.</a:t>
            </a:r>
          </a:p>
          <a:p>
            <a:pPr marL="457200" lvl="1" indent="0">
              <a:buNone/>
            </a:pPr>
            <a:r>
              <a:rPr lang="en-US" b="1" dirty="0"/>
              <a:t>4 (High Cost)</a:t>
            </a:r>
            <a:r>
              <a:rPr lang="en-US" dirty="0"/>
              <a:t> – Needs significant refactoring and multiple layers of fixes.</a:t>
            </a:r>
          </a:p>
          <a:p>
            <a:pPr marL="457200" lvl="1" indent="0">
              <a:buNone/>
            </a:pPr>
            <a:r>
              <a:rPr lang="en-US" b="1" dirty="0"/>
              <a:t>3 (Moderate Cost)</a:t>
            </a:r>
            <a:r>
              <a:rPr lang="en-US" dirty="0"/>
              <a:t> – Some development effort but manageable.</a:t>
            </a:r>
          </a:p>
          <a:p>
            <a:pPr marL="457200" lvl="1" indent="0">
              <a:buNone/>
            </a:pPr>
            <a:r>
              <a:rPr lang="en-US" b="1" dirty="0"/>
              <a:t>2 (Low Cost)</a:t>
            </a:r>
            <a:r>
              <a:rPr lang="en-US" dirty="0"/>
              <a:t> – Simple fixes such as configuration changes or minor updates.</a:t>
            </a:r>
          </a:p>
          <a:p>
            <a:pPr marL="457200" lvl="1" indent="0">
              <a:buNone/>
            </a:pPr>
            <a:r>
              <a:rPr lang="en-US" b="1" dirty="0"/>
              <a:t>1 (Minimal Cost)</a:t>
            </a:r>
            <a:r>
              <a:rPr lang="en-US" dirty="0"/>
              <a:t> – Can be fixed quickly with little effort.</a:t>
            </a:r>
          </a:p>
          <a:p>
            <a:pPr marL="457200" lvl="1" indent="0">
              <a:buNone/>
            </a:pPr>
            <a:endParaRPr lang="en-US" dirty="0"/>
          </a:p>
          <a:p>
            <a:pPr marL="457200" lvl="1" indent="0">
              <a:buNone/>
            </a:pPr>
            <a:endParaRPr lang="en-US" dirty="0"/>
          </a:p>
          <a:p>
            <a:pPr marL="342900"/>
            <a:r>
              <a:rPr lang="en-US" dirty="0"/>
              <a:t>Priority Score = (Severity + Likelihood) – Remediation Cost</a:t>
            </a:r>
          </a:p>
          <a:p>
            <a:pPr marL="114300" indent="0">
              <a:buNone/>
            </a:pPr>
            <a:endParaRPr lang="en-US" dirty="0"/>
          </a:p>
        </p:txBody>
      </p:sp>
      <p:graphicFrame>
        <p:nvGraphicFramePr>
          <p:cNvPr id="9" name="Table 8">
            <a:extLst>
              <a:ext uri="{FF2B5EF4-FFF2-40B4-BE49-F238E27FC236}">
                <a16:creationId xmlns:a16="http://schemas.microsoft.com/office/drawing/2014/main" id="{B59FE4F3-9B1D-EA8B-E6E6-14957066C881}"/>
              </a:ext>
            </a:extLst>
          </p:cNvPr>
          <p:cNvGraphicFramePr>
            <a:graphicFrameLocks noGrp="1"/>
          </p:cNvGraphicFramePr>
          <p:nvPr>
            <p:extLst>
              <p:ext uri="{D42A27DB-BD31-4B8C-83A1-F6EECF244321}">
                <p14:modId xmlns:p14="http://schemas.microsoft.com/office/powerpoint/2010/main" val="979859650"/>
              </p:ext>
            </p:extLst>
          </p:nvPr>
        </p:nvGraphicFramePr>
        <p:xfrm>
          <a:off x="6096000" y="2469356"/>
          <a:ext cx="5969000" cy="4114800"/>
        </p:xfrm>
        <a:graphic>
          <a:graphicData uri="http://schemas.openxmlformats.org/drawingml/2006/table">
            <a:tbl>
              <a:tblPr firstRow="1" bandRow="1">
                <a:tableStyleId>{802198C4-3087-4945-87E3-76CBB3509B7E}</a:tableStyleId>
              </a:tblPr>
              <a:tblGrid>
                <a:gridCol w="1193800">
                  <a:extLst>
                    <a:ext uri="{9D8B030D-6E8A-4147-A177-3AD203B41FA5}">
                      <a16:colId xmlns:a16="http://schemas.microsoft.com/office/drawing/2014/main" val="3633274041"/>
                    </a:ext>
                  </a:extLst>
                </a:gridCol>
                <a:gridCol w="1193800">
                  <a:extLst>
                    <a:ext uri="{9D8B030D-6E8A-4147-A177-3AD203B41FA5}">
                      <a16:colId xmlns:a16="http://schemas.microsoft.com/office/drawing/2014/main" val="1884110329"/>
                    </a:ext>
                  </a:extLst>
                </a:gridCol>
                <a:gridCol w="1193800">
                  <a:extLst>
                    <a:ext uri="{9D8B030D-6E8A-4147-A177-3AD203B41FA5}">
                      <a16:colId xmlns:a16="http://schemas.microsoft.com/office/drawing/2014/main" val="2694544951"/>
                    </a:ext>
                  </a:extLst>
                </a:gridCol>
                <a:gridCol w="1193800">
                  <a:extLst>
                    <a:ext uri="{9D8B030D-6E8A-4147-A177-3AD203B41FA5}">
                      <a16:colId xmlns:a16="http://schemas.microsoft.com/office/drawing/2014/main" val="2707304962"/>
                    </a:ext>
                  </a:extLst>
                </a:gridCol>
                <a:gridCol w="1193800">
                  <a:extLst>
                    <a:ext uri="{9D8B030D-6E8A-4147-A177-3AD203B41FA5}">
                      <a16:colId xmlns:a16="http://schemas.microsoft.com/office/drawing/2014/main" val="3773668859"/>
                    </a:ext>
                  </a:extLst>
                </a:gridCol>
              </a:tblGrid>
              <a:tr h="303627">
                <a:tc>
                  <a:txBody>
                    <a:bodyPr/>
                    <a:lstStyle/>
                    <a:p>
                      <a:r>
                        <a:rPr lang="en-US" sz="1000" dirty="0">
                          <a:solidFill>
                            <a:schemeClr val="bg1"/>
                          </a:solidFill>
                        </a:rPr>
                        <a:t>Coding Standard</a:t>
                      </a:r>
                    </a:p>
                  </a:txBody>
                  <a:tcPr/>
                </a:tc>
                <a:tc>
                  <a:txBody>
                    <a:bodyPr/>
                    <a:lstStyle/>
                    <a:p>
                      <a:r>
                        <a:rPr lang="en-US" sz="1000" dirty="0">
                          <a:solidFill>
                            <a:schemeClr val="bg1"/>
                          </a:solidFill>
                        </a:rPr>
                        <a:t>Severity</a:t>
                      </a:r>
                    </a:p>
                  </a:txBody>
                  <a:tcPr/>
                </a:tc>
                <a:tc>
                  <a:txBody>
                    <a:bodyPr/>
                    <a:lstStyle/>
                    <a:p>
                      <a:r>
                        <a:rPr lang="en-US" sz="1000" dirty="0">
                          <a:solidFill>
                            <a:schemeClr val="bg1"/>
                          </a:solidFill>
                        </a:rPr>
                        <a:t>Likelihood</a:t>
                      </a:r>
                    </a:p>
                  </a:txBody>
                  <a:tcPr/>
                </a:tc>
                <a:tc>
                  <a:txBody>
                    <a:bodyPr/>
                    <a:lstStyle/>
                    <a:p>
                      <a:r>
                        <a:rPr lang="en-US" sz="1000" dirty="0">
                          <a:solidFill>
                            <a:schemeClr val="bg1"/>
                          </a:solidFill>
                        </a:rPr>
                        <a:t>Remediation Cost</a:t>
                      </a:r>
                    </a:p>
                  </a:txBody>
                  <a:tcPr/>
                </a:tc>
                <a:tc>
                  <a:txBody>
                    <a:bodyPr/>
                    <a:lstStyle/>
                    <a:p>
                      <a:r>
                        <a:rPr lang="en-US" sz="1000" dirty="0">
                          <a:solidFill>
                            <a:schemeClr val="bg1"/>
                          </a:solidFill>
                        </a:rPr>
                        <a:t>Final Priority Level</a:t>
                      </a:r>
                    </a:p>
                  </a:txBody>
                  <a:tcPr/>
                </a:tc>
                <a:extLst>
                  <a:ext uri="{0D108BD9-81ED-4DB2-BD59-A6C34878D82A}">
                    <a16:rowId xmlns:a16="http://schemas.microsoft.com/office/drawing/2014/main" val="2428451268"/>
                  </a:ext>
                </a:extLst>
              </a:tr>
              <a:tr h="303627">
                <a:tc>
                  <a:txBody>
                    <a:bodyPr/>
                    <a:lstStyle/>
                    <a:p>
                      <a:r>
                        <a:rPr lang="en-US" sz="800" dirty="0">
                          <a:solidFill>
                            <a:schemeClr val="bg1"/>
                          </a:solidFill>
                        </a:rPr>
                        <a:t>SQL Injection Prevention (STD-004-CPP)</a:t>
                      </a:r>
                    </a:p>
                  </a:txBody>
                  <a:tcPr/>
                </a:tc>
                <a:tc>
                  <a:txBody>
                    <a:bodyPr/>
                    <a:lstStyle/>
                    <a:p>
                      <a:r>
                        <a:rPr lang="en-US" sz="800" dirty="0">
                          <a:solidFill>
                            <a:schemeClr val="bg1"/>
                          </a:solidFill>
                        </a:rPr>
                        <a:t>5</a:t>
                      </a:r>
                    </a:p>
                  </a:txBody>
                  <a:tcPr/>
                </a:tc>
                <a:tc>
                  <a:txBody>
                    <a:bodyPr/>
                    <a:lstStyle/>
                    <a:p>
                      <a:r>
                        <a:rPr lang="en-US" sz="800" dirty="0">
                          <a:solidFill>
                            <a:schemeClr val="bg1"/>
                          </a:solidFill>
                        </a:rPr>
                        <a:t>5</a:t>
                      </a:r>
                    </a:p>
                  </a:txBody>
                  <a:tcPr/>
                </a:tc>
                <a:tc>
                  <a:txBody>
                    <a:bodyPr/>
                    <a:lstStyle/>
                    <a:p>
                      <a:r>
                        <a:rPr lang="en-US" sz="800" dirty="0">
                          <a:solidFill>
                            <a:schemeClr val="bg1"/>
                          </a:solidFill>
                        </a:rPr>
                        <a:t>3</a:t>
                      </a:r>
                    </a:p>
                  </a:txBody>
                  <a:tcPr/>
                </a:tc>
                <a:tc>
                  <a:txBody>
                    <a:bodyPr/>
                    <a:lstStyle/>
                    <a:p>
                      <a:r>
                        <a:rPr lang="en-US" sz="800" dirty="0">
                          <a:solidFill>
                            <a:schemeClr val="bg1"/>
                          </a:solidFill>
                        </a:rPr>
                        <a:t>7</a:t>
                      </a:r>
                    </a:p>
                  </a:txBody>
                  <a:tcPr/>
                </a:tc>
                <a:extLst>
                  <a:ext uri="{0D108BD9-81ED-4DB2-BD59-A6C34878D82A}">
                    <a16:rowId xmlns:a16="http://schemas.microsoft.com/office/drawing/2014/main" val="3045519367"/>
                  </a:ext>
                </a:extLst>
              </a:tr>
              <a:tr h="303627">
                <a:tc>
                  <a:txBody>
                    <a:bodyPr/>
                    <a:lstStyle/>
                    <a:p>
                      <a:r>
                        <a:rPr lang="en-US" sz="800" dirty="0">
                          <a:solidFill>
                            <a:schemeClr val="bg1"/>
                          </a:solidFill>
                        </a:rPr>
                        <a:t>Input Validation (STD-009-CPP)</a:t>
                      </a:r>
                    </a:p>
                  </a:txBody>
                  <a:tcPr/>
                </a:tc>
                <a:tc>
                  <a:txBody>
                    <a:bodyPr/>
                    <a:lstStyle/>
                    <a:p>
                      <a:r>
                        <a:rPr lang="en-US" sz="800" dirty="0">
                          <a:solidFill>
                            <a:schemeClr val="bg1"/>
                          </a:solidFill>
                        </a:rPr>
                        <a:t>5</a:t>
                      </a:r>
                    </a:p>
                  </a:txBody>
                  <a:tcPr/>
                </a:tc>
                <a:tc>
                  <a:txBody>
                    <a:bodyPr/>
                    <a:lstStyle/>
                    <a:p>
                      <a:r>
                        <a:rPr lang="en-US" sz="800" dirty="0">
                          <a:solidFill>
                            <a:schemeClr val="bg1"/>
                          </a:solidFill>
                        </a:rPr>
                        <a:t>5</a:t>
                      </a:r>
                    </a:p>
                  </a:txBody>
                  <a:tcPr/>
                </a:tc>
                <a:tc>
                  <a:txBody>
                    <a:bodyPr/>
                    <a:lstStyle/>
                    <a:p>
                      <a:r>
                        <a:rPr lang="en-US" sz="800" dirty="0">
                          <a:solidFill>
                            <a:schemeClr val="bg1"/>
                          </a:solidFill>
                        </a:rPr>
                        <a:t>3</a:t>
                      </a:r>
                    </a:p>
                  </a:txBody>
                  <a:tcPr/>
                </a:tc>
                <a:tc>
                  <a:txBody>
                    <a:bodyPr/>
                    <a:lstStyle/>
                    <a:p>
                      <a:r>
                        <a:rPr lang="en-US" sz="800" dirty="0">
                          <a:solidFill>
                            <a:schemeClr val="bg1"/>
                          </a:solidFill>
                        </a:rPr>
                        <a:t>7</a:t>
                      </a:r>
                    </a:p>
                  </a:txBody>
                  <a:tcPr/>
                </a:tc>
                <a:extLst>
                  <a:ext uri="{0D108BD9-81ED-4DB2-BD59-A6C34878D82A}">
                    <a16:rowId xmlns:a16="http://schemas.microsoft.com/office/drawing/2014/main" val="1415276648"/>
                  </a:ext>
                </a:extLst>
              </a:tr>
              <a:tr h="303627">
                <a:tc>
                  <a:txBody>
                    <a:bodyPr/>
                    <a:lstStyle/>
                    <a:p>
                      <a:r>
                        <a:rPr lang="en-US" sz="800" dirty="0">
                          <a:solidFill>
                            <a:schemeClr val="bg1"/>
                          </a:solidFill>
                        </a:rPr>
                        <a:t>Memory Protection (STD-005-CPP)	</a:t>
                      </a:r>
                    </a:p>
                  </a:txBody>
                  <a:tcPr/>
                </a:tc>
                <a:tc>
                  <a:txBody>
                    <a:bodyPr/>
                    <a:lstStyle/>
                    <a:p>
                      <a:r>
                        <a:rPr lang="en-US" sz="800" dirty="0">
                          <a:solidFill>
                            <a:schemeClr val="bg1"/>
                          </a:solidFill>
                        </a:rPr>
                        <a:t>4</a:t>
                      </a:r>
                    </a:p>
                  </a:txBody>
                  <a:tcPr/>
                </a:tc>
                <a:tc>
                  <a:txBody>
                    <a:bodyPr/>
                    <a:lstStyle/>
                    <a:p>
                      <a:r>
                        <a:rPr lang="en-US" sz="800" dirty="0">
                          <a:solidFill>
                            <a:schemeClr val="bg1"/>
                          </a:solidFill>
                        </a:rPr>
                        <a:t>4</a:t>
                      </a:r>
                    </a:p>
                  </a:txBody>
                  <a:tcPr/>
                </a:tc>
                <a:tc>
                  <a:txBody>
                    <a:bodyPr/>
                    <a:lstStyle/>
                    <a:p>
                      <a:r>
                        <a:rPr lang="en-US" sz="800" dirty="0">
                          <a:solidFill>
                            <a:schemeClr val="bg1"/>
                          </a:solidFill>
                        </a:rPr>
                        <a:t>3</a:t>
                      </a:r>
                    </a:p>
                  </a:txBody>
                  <a:tcPr/>
                </a:tc>
                <a:tc>
                  <a:txBody>
                    <a:bodyPr/>
                    <a:lstStyle/>
                    <a:p>
                      <a:r>
                        <a:rPr lang="en-US" sz="800" dirty="0">
                          <a:solidFill>
                            <a:schemeClr val="bg1"/>
                          </a:solidFill>
                        </a:rPr>
                        <a:t>5</a:t>
                      </a:r>
                    </a:p>
                  </a:txBody>
                  <a:tcPr/>
                </a:tc>
                <a:extLst>
                  <a:ext uri="{0D108BD9-81ED-4DB2-BD59-A6C34878D82A}">
                    <a16:rowId xmlns:a16="http://schemas.microsoft.com/office/drawing/2014/main" val="2063255869"/>
                  </a:ext>
                </a:extLst>
              </a:tr>
              <a:tr h="303627">
                <a:tc>
                  <a:txBody>
                    <a:bodyPr/>
                    <a:lstStyle/>
                    <a:p>
                      <a:r>
                        <a:rPr lang="en-US" sz="800" dirty="0">
                          <a:solidFill>
                            <a:schemeClr val="bg1"/>
                          </a:solidFill>
                        </a:rPr>
                        <a:t>Secure Logging (STD-008-CPP)	</a:t>
                      </a:r>
                    </a:p>
                  </a:txBody>
                  <a:tcPr/>
                </a:tc>
                <a:tc>
                  <a:txBody>
                    <a:bodyPr/>
                    <a:lstStyle/>
                    <a:p>
                      <a:r>
                        <a:rPr lang="en-US" sz="800" dirty="0">
                          <a:solidFill>
                            <a:schemeClr val="bg1"/>
                          </a:solidFill>
                        </a:rPr>
                        <a:t>4</a:t>
                      </a:r>
                    </a:p>
                  </a:txBody>
                  <a:tcPr/>
                </a:tc>
                <a:tc>
                  <a:txBody>
                    <a:bodyPr/>
                    <a:lstStyle/>
                    <a:p>
                      <a:r>
                        <a:rPr lang="en-US" sz="800" dirty="0">
                          <a:solidFill>
                            <a:schemeClr val="bg1"/>
                          </a:solidFill>
                        </a:rPr>
                        <a:t>3</a:t>
                      </a:r>
                    </a:p>
                  </a:txBody>
                  <a:tcPr/>
                </a:tc>
                <a:tc>
                  <a:txBody>
                    <a:bodyPr/>
                    <a:lstStyle/>
                    <a:p>
                      <a:r>
                        <a:rPr lang="en-US" sz="800" dirty="0">
                          <a:solidFill>
                            <a:schemeClr val="bg1"/>
                          </a:solidFill>
                        </a:rPr>
                        <a:t>2</a:t>
                      </a:r>
                    </a:p>
                  </a:txBody>
                  <a:tcPr/>
                </a:tc>
                <a:tc>
                  <a:txBody>
                    <a:bodyPr/>
                    <a:lstStyle/>
                    <a:p>
                      <a:r>
                        <a:rPr lang="en-US" sz="800" dirty="0">
                          <a:solidFill>
                            <a:schemeClr val="bg1"/>
                          </a:solidFill>
                        </a:rPr>
                        <a:t>5</a:t>
                      </a:r>
                    </a:p>
                  </a:txBody>
                  <a:tcPr/>
                </a:tc>
                <a:extLst>
                  <a:ext uri="{0D108BD9-81ED-4DB2-BD59-A6C34878D82A}">
                    <a16:rowId xmlns:a16="http://schemas.microsoft.com/office/drawing/2014/main" val="3307590429"/>
                  </a:ext>
                </a:extLst>
              </a:tr>
              <a:tr h="303627">
                <a:tc>
                  <a:txBody>
                    <a:bodyPr/>
                    <a:lstStyle/>
                    <a:p>
                      <a:r>
                        <a:rPr lang="en-US" sz="800" dirty="0">
                          <a:solidFill>
                            <a:schemeClr val="bg1"/>
                          </a:solidFill>
                        </a:rPr>
                        <a:t>Validate Data Range (STD-002-CPP)	</a:t>
                      </a:r>
                    </a:p>
                  </a:txBody>
                  <a:tcPr/>
                </a:tc>
                <a:tc>
                  <a:txBody>
                    <a:bodyPr/>
                    <a:lstStyle/>
                    <a:p>
                      <a:r>
                        <a:rPr lang="en-US" sz="800" dirty="0">
                          <a:solidFill>
                            <a:schemeClr val="bg1"/>
                          </a:solidFill>
                        </a:rPr>
                        <a:t>4</a:t>
                      </a:r>
                    </a:p>
                  </a:txBody>
                  <a:tcPr/>
                </a:tc>
                <a:tc>
                  <a:txBody>
                    <a:bodyPr/>
                    <a:lstStyle/>
                    <a:p>
                      <a:r>
                        <a:rPr lang="en-US" sz="800" dirty="0">
                          <a:solidFill>
                            <a:schemeClr val="bg1"/>
                          </a:solidFill>
                        </a:rPr>
                        <a:t>4</a:t>
                      </a:r>
                    </a:p>
                  </a:txBody>
                  <a:tcPr/>
                </a:tc>
                <a:tc>
                  <a:txBody>
                    <a:bodyPr/>
                    <a:lstStyle/>
                    <a:p>
                      <a:r>
                        <a:rPr lang="en-US" sz="800" dirty="0">
                          <a:solidFill>
                            <a:schemeClr val="bg1"/>
                          </a:solidFill>
                        </a:rPr>
                        <a:t>3</a:t>
                      </a:r>
                    </a:p>
                  </a:txBody>
                  <a:tcPr/>
                </a:tc>
                <a:tc>
                  <a:txBody>
                    <a:bodyPr/>
                    <a:lstStyle/>
                    <a:p>
                      <a:r>
                        <a:rPr lang="en-US" sz="800" dirty="0">
                          <a:solidFill>
                            <a:schemeClr val="bg1"/>
                          </a:solidFill>
                        </a:rPr>
                        <a:t>5</a:t>
                      </a:r>
                    </a:p>
                  </a:txBody>
                  <a:tcPr/>
                </a:tc>
                <a:extLst>
                  <a:ext uri="{0D108BD9-81ED-4DB2-BD59-A6C34878D82A}">
                    <a16:rowId xmlns:a16="http://schemas.microsoft.com/office/drawing/2014/main" val="2450815897"/>
                  </a:ext>
                </a:extLst>
              </a:tr>
              <a:tr h="313460">
                <a:tc>
                  <a:txBody>
                    <a:bodyPr/>
                    <a:lstStyle/>
                    <a:p>
                      <a:r>
                        <a:rPr lang="en-US" sz="800" dirty="0">
                          <a:solidFill>
                            <a:schemeClr val="bg1"/>
                          </a:solidFill>
                        </a:rPr>
                        <a:t>String Correctness (STD-003-CPP)	</a:t>
                      </a:r>
                    </a:p>
                  </a:txBody>
                  <a:tcPr/>
                </a:tc>
                <a:tc>
                  <a:txBody>
                    <a:bodyPr/>
                    <a:lstStyle/>
                    <a:p>
                      <a:r>
                        <a:rPr lang="en-US" sz="800" dirty="0">
                          <a:solidFill>
                            <a:schemeClr val="bg1"/>
                          </a:solidFill>
                        </a:rPr>
                        <a:t>4</a:t>
                      </a:r>
                    </a:p>
                  </a:txBody>
                  <a:tcPr/>
                </a:tc>
                <a:tc>
                  <a:txBody>
                    <a:bodyPr/>
                    <a:lstStyle/>
                    <a:p>
                      <a:r>
                        <a:rPr lang="en-US" sz="800" dirty="0">
                          <a:solidFill>
                            <a:schemeClr val="bg1"/>
                          </a:solidFill>
                        </a:rPr>
                        <a:t>4</a:t>
                      </a:r>
                    </a:p>
                  </a:txBody>
                  <a:tcPr/>
                </a:tc>
                <a:tc>
                  <a:txBody>
                    <a:bodyPr/>
                    <a:lstStyle/>
                    <a:p>
                      <a:r>
                        <a:rPr lang="en-US" sz="800" dirty="0">
                          <a:solidFill>
                            <a:schemeClr val="bg1"/>
                          </a:solidFill>
                        </a:rPr>
                        <a:t>3</a:t>
                      </a:r>
                    </a:p>
                  </a:txBody>
                  <a:tcPr/>
                </a:tc>
                <a:tc>
                  <a:txBody>
                    <a:bodyPr/>
                    <a:lstStyle/>
                    <a:p>
                      <a:r>
                        <a:rPr lang="en-US" sz="800" dirty="0">
                          <a:solidFill>
                            <a:schemeClr val="bg1"/>
                          </a:solidFill>
                        </a:rPr>
                        <a:t>5</a:t>
                      </a:r>
                    </a:p>
                  </a:txBody>
                  <a:tcPr/>
                </a:tc>
                <a:extLst>
                  <a:ext uri="{0D108BD9-81ED-4DB2-BD59-A6C34878D82A}">
                    <a16:rowId xmlns:a16="http://schemas.microsoft.com/office/drawing/2014/main" val="1496607096"/>
                  </a:ext>
                </a:extLst>
              </a:tr>
              <a:tr h="303627">
                <a:tc>
                  <a:txBody>
                    <a:bodyPr/>
                    <a:lstStyle/>
                    <a:p>
                      <a:r>
                        <a:rPr lang="en-US" sz="800" dirty="0">
                          <a:solidFill>
                            <a:schemeClr val="bg1"/>
                          </a:solidFill>
                        </a:rPr>
                        <a:t>Assertions (STD-006-CPP)	</a:t>
                      </a:r>
                    </a:p>
                  </a:txBody>
                  <a:tcPr/>
                </a:tc>
                <a:tc>
                  <a:txBody>
                    <a:bodyPr/>
                    <a:lstStyle/>
                    <a:p>
                      <a:r>
                        <a:rPr lang="en-US" sz="800" dirty="0">
                          <a:solidFill>
                            <a:schemeClr val="bg1"/>
                          </a:solidFill>
                        </a:rPr>
                        <a:t>3</a:t>
                      </a:r>
                    </a:p>
                  </a:txBody>
                  <a:tcPr/>
                </a:tc>
                <a:tc>
                  <a:txBody>
                    <a:bodyPr/>
                    <a:lstStyle/>
                    <a:p>
                      <a:r>
                        <a:rPr lang="en-US" sz="800" dirty="0">
                          <a:solidFill>
                            <a:schemeClr val="bg1"/>
                          </a:solidFill>
                        </a:rPr>
                        <a:t>3</a:t>
                      </a:r>
                    </a:p>
                  </a:txBody>
                  <a:tcPr/>
                </a:tc>
                <a:tc>
                  <a:txBody>
                    <a:bodyPr/>
                    <a:lstStyle/>
                    <a:p>
                      <a:r>
                        <a:rPr lang="en-US" sz="800" dirty="0">
                          <a:solidFill>
                            <a:schemeClr val="bg1"/>
                          </a:solidFill>
                        </a:rPr>
                        <a:t>2</a:t>
                      </a:r>
                    </a:p>
                  </a:txBody>
                  <a:tcPr/>
                </a:tc>
                <a:tc>
                  <a:txBody>
                    <a:bodyPr/>
                    <a:lstStyle/>
                    <a:p>
                      <a:r>
                        <a:rPr lang="en-US" sz="800" dirty="0">
                          <a:solidFill>
                            <a:schemeClr val="bg1"/>
                          </a:solidFill>
                        </a:rPr>
                        <a:t>4</a:t>
                      </a:r>
                    </a:p>
                  </a:txBody>
                  <a:tcPr/>
                </a:tc>
                <a:extLst>
                  <a:ext uri="{0D108BD9-81ED-4DB2-BD59-A6C34878D82A}">
                    <a16:rowId xmlns:a16="http://schemas.microsoft.com/office/drawing/2014/main" val="3036847977"/>
                  </a:ext>
                </a:extLst>
              </a:tr>
              <a:tr h="303627">
                <a:tc>
                  <a:txBody>
                    <a:bodyPr/>
                    <a:lstStyle/>
                    <a:p>
                      <a:r>
                        <a:rPr lang="en-US" sz="800" dirty="0">
                          <a:solidFill>
                            <a:schemeClr val="bg1"/>
                          </a:solidFill>
                        </a:rPr>
                        <a:t>Exceptions (STD-007-CPP)	</a:t>
                      </a:r>
                    </a:p>
                  </a:txBody>
                  <a:tcPr/>
                </a:tc>
                <a:tc>
                  <a:txBody>
                    <a:bodyPr/>
                    <a:lstStyle/>
                    <a:p>
                      <a:r>
                        <a:rPr lang="en-US" sz="800" dirty="0">
                          <a:solidFill>
                            <a:schemeClr val="bg1"/>
                          </a:solidFill>
                        </a:rPr>
                        <a:t>3</a:t>
                      </a:r>
                    </a:p>
                  </a:txBody>
                  <a:tcPr/>
                </a:tc>
                <a:tc>
                  <a:txBody>
                    <a:bodyPr/>
                    <a:lstStyle/>
                    <a:p>
                      <a:r>
                        <a:rPr lang="en-US" sz="800" dirty="0">
                          <a:solidFill>
                            <a:schemeClr val="bg1"/>
                          </a:solidFill>
                        </a:rPr>
                        <a:t>3</a:t>
                      </a:r>
                    </a:p>
                  </a:txBody>
                  <a:tcPr/>
                </a:tc>
                <a:tc>
                  <a:txBody>
                    <a:bodyPr/>
                    <a:lstStyle/>
                    <a:p>
                      <a:r>
                        <a:rPr lang="en-US" sz="800" dirty="0">
                          <a:solidFill>
                            <a:schemeClr val="bg1"/>
                          </a:solidFill>
                        </a:rPr>
                        <a:t>2</a:t>
                      </a:r>
                    </a:p>
                  </a:txBody>
                  <a:tcPr/>
                </a:tc>
                <a:tc>
                  <a:txBody>
                    <a:bodyPr/>
                    <a:lstStyle/>
                    <a:p>
                      <a:r>
                        <a:rPr lang="en-US" sz="800" dirty="0">
                          <a:solidFill>
                            <a:schemeClr val="bg1"/>
                          </a:solidFill>
                        </a:rPr>
                        <a:t>4</a:t>
                      </a:r>
                    </a:p>
                  </a:txBody>
                  <a:tcPr/>
                </a:tc>
                <a:extLst>
                  <a:ext uri="{0D108BD9-81ED-4DB2-BD59-A6C34878D82A}">
                    <a16:rowId xmlns:a16="http://schemas.microsoft.com/office/drawing/2014/main" val="793445605"/>
                  </a:ext>
                </a:extLst>
              </a:tr>
              <a:tr h="303627">
                <a:tc>
                  <a:txBody>
                    <a:bodyPr/>
                    <a:lstStyle/>
                    <a:p>
                      <a:r>
                        <a:rPr lang="en-US" sz="800" dirty="0">
                          <a:solidFill>
                            <a:schemeClr val="bg1"/>
                          </a:solidFill>
                        </a:rPr>
                        <a:t>Proper Use of Data Types (STD-001-CPP)</a:t>
                      </a:r>
                    </a:p>
                  </a:txBody>
                  <a:tcPr/>
                </a:tc>
                <a:tc>
                  <a:txBody>
                    <a:bodyPr/>
                    <a:lstStyle/>
                    <a:p>
                      <a:r>
                        <a:rPr lang="en-US" sz="800" dirty="0">
                          <a:solidFill>
                            <a:schemeClr val="bg1"/>
                          </a:solidFill>
                        </a:rPr>
                        <a:t>4</a:t>
                      </a:r>
                    </a:p>
                  </a:txBody>
                  <a:tcPr/>
                </a:tc>
                <a:tc>
                  <a:txBody>
                    <a:bodyPr/>
                    <a:lstStyle/>
                    <a:p>
                      <a:r>
                        <a:rPr lang="en-US" sz="800" dirty="0">
                          <a:solidFill>
                            <a:schemeClr val="bg1"/>
                          </a:solidFill>
                        </a:rPr>
                        <a:t>2</a:t>
                      </a:r>
                    </a:p>
                  </a:txBody>
                  <a:tcPr/>
                </a:tc>
                <a:tc>
                  <a:txBody>
                    <a:bodyPr/>
                    <a:lstStyle/>
                    <a:p>
                      <a:r>
                        <a:rPr lang="en-US" sz="800" dirty="0">
                          <a:solidFill>
                            <a:schemeClr val="bg1"/>
                          </a:solidFill>
                        </a:rPr>
                        <a:t>3</a:t>
                      </a:r>
                    </a:p>
                  </a:txBody>
                  <a:tcPr/>
                </a:tc>
                <a:tc>
                  <a:txBody>
                    <a:bodyPr/>
                    <a:lstStyle/>
                    <a:p>
                      <a:r>
                        <a:rPr lang="en-US" sz="800" dirty="0">
                          <a:solidFill>
                            <a:schemeClr val="bg1"/>
                          </a:solidFill>
                        </a:rPr>
                        <a:t>3</a:t>
                      </a:r>
                    </a:p>
                  </a:txBody>
                  <a:tcPr/>
                </a:tc>
                <a:extLst>
                  <a:ext uri="{0D108BD9-81ED-4DB2-BD59-A6C34878D82A}">
                    <a16:rowId xmlns:a16="http://schemas.microsoft.com/office/drawing/2014/main" val="1589259734"/>
                  </a:ext>
                </a:extLst>
              </a:tr>
              <a:tr h="303627">
                <a:tc>
                  <a:txBody>
                    <a:bodyPr/>
                    <a:lstStyle/>
                    <a:p>
                      <a:r>
                        <a:rPr lang="fr-FR" sz="800" dirty="0">
                          <a:solidFill>
                            <a:schemeClr val="bg1"/>
                          </a:solidFill>
                        </a:rPr>
                        <a:t>Code </a:t>
                      </a:r>
                      <a:r>
                        <a:rPr lang="fr-FR" sz="800" dirty="0" err="1">
                          <a:solidFill>
                            <a:schemeClr val="bg1"/>
                          </a:solidFill>
                        </a:rPr>
                        <a:t>Comments</a:t>
                      </a:r>
                      <a:r>
                        <a:rPr lang="fr-FR" sz="800" dirty="0">
                          <a:solidFill>
                            <a:schemeClr val="bg1"/>
                          </a:solidFill>
                        </a:rPr>
                        <a:t> and Documentation (STD-010-CPP)</a:t>
                      </a:r>
                      <a:endParaRPr lang="en-US" sz="800" dirty="0">
                        <a:solidFill>
                          <a:schemeClr val="bg1"/>
                        </a:solidFill>
                      </a:endParaRPr>
                    </a:p>
                  </a:txBody>
                  <a:tcPr/>
                </a:tc>
                <a:tc>
                  <a:txBody>
                    <a:bodyPr/>
                    <a:lstStyle/>
                    <a:p>
                      <a:r>
                        <a:rPr lang="en-US" sz="800" dirty="0">
                          <a:solidFill>
                            <a:schemeClr val="bg1"/>
                          </a:solidFill>
                        </a:rPr>
                        <a:t>2</a:t>
                      </a:r>
                    </a:p>
                  </a:txBody>
                  <a:tcPr/>
                </a:tc>
                <a:tc>
                  <a:txBody>
                    <a:bodyPr/>
                    <a:lstStyle/>
                    <a:p>
                      <a:r>
                        <a:rPr lang="en-US" sz="800" dirty="0">
                          <a:solidFill>
                            <a:schemeClr val="bg1"/>
                          </a:solidFill>
                        </a:rPr>
                        <a:t>2</a:t>
                      </a:r>
                    </a:p>
                  </a:txBody>
                  <a:tcPr/>
                </a:tc>
                <a:tc>
                  <a:txBody>
                    <a:bodyPr/>
                    <a:lstStyle/>
                    <a:p>
                      <a:r>
                        <a:rPr lang="en-US" sz="800" dirty="0">
                          <a:solidFill>
                            <a:schemeClr val="bg1"/>
                          </a:solidFill>
                        </a:rPr>
                        <a:t>1</a:t>
                      </a:r>
                    </a:p>
                  </a:txBody>
                  <a:tcPr/>
                </a:tc>
                <a:tc>
                  <a:txBody>
                    <a:bodyPr/>
                    <a:lstStyle/>
                    <a:p>
                      <a:r>
                        <a:rPr lang="en-US" sz="800" dirty="0">
                          <a:solidFill>
                            <a:schemeClr val="bg1"/>
                          </a:solidFill>
                        </a:rPr>
                        <a:t>3</a:t>
                      </a:r>
                    </a:p>
                  </a:txBody>
                  <a:tcPr/>
                </a:tc>
                <a:extLst>
                  <a:ext uri="{0D108BD9-81ED-4DB2-BD59-A6C34878D82A}">
                    <a16:rowId xmlns:a16="http://schemas.microsoft.com/office/drawing/2014/main" val="3791039781"/>
                  </a:ext>
                </a:extLst>
              </a:tr>
            </a:tbl>
          </a:graphicData>
        </a:graphic>
      </p:graphicFrame>
      <p:pic>
        <p:nvPicPr>
          <p:cNvPr id="23" name="Audio 22">
            <a:hlinkClick r:id="" action="ppaction://media"/>
            <a:extLst>
              <a:ext uri="{FF2B5EF4-FFF2-40B4-BE49-F238E27FC236}">
                <a16:creationId xmlns:a16="http://schemas.microsoft.com/office/drawing/2014/main" id="{2570BCD8-E15C-5C0F-C103-A90AB2F60DA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28414004"/>
      </p:ext>
    </p:extLst>
  </p:cSld>
  <p:clrMapOvr>
    <a:masterClrMapping/>
  </p:clrMapOvr>
  <mc:AlternateContent xmlns:mc="http://schemas.openxmlformats.org/markup-compatibility/2006">
    <mc:Choice xmlns:p14="http://schemas.microsoft.com/office/powerpoint/2010/main" Requires="p14">
      <p:transition spd="slow" p14:dur="2000" advTm="27251"/>
    </mc:Choice>
    <mc:Fallback>
      <p:transition spd="slow" advTm="27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B63E7A5A-7626-ECB1-AF2A-6290B7784FD4}"/>
              </a:ext>
            </a:extLst>
          </p:cNvPr>
          <p:cNvGraphicFramePr>
            <a:graphicFrameLocks noGrp="1"/>
          </p:cNvGraphicFramePr>
          <p:nvPr>
            <p:extLst>
              <p:ext uri="{D42A27DB-BD31-4B8C-83A1-F6EECF244321}">
                <p14:modId xmlns:p14="http://schemas.microsoft.com/office/powerpoint/2010/main" val="1776560034"/>
              </p:ext>
            </p:extLst>
          </p:nvPr>
        </p:nvGraphicFramePr>
        <p:xfrm>
          <a:off x="927847" y="1945640"/>
          <a:ext cx="10462559" cy="4058920"/>
        </p:xfrm>
        <a:graphic>
          <a:graphicData uri="http://schemas.openxmlformats.org/drawingml/2006/table">
            <a:tbl>
              <a:tblPr firstRow="1" bandRow="1">
                <a:tableStyleId>{802198C4-3087-4945-87E3-76CBB3509B7E}</a:tableStyleId>
              </a:tblPr>
              <a:tblGrid>
                <a:gridCol w="1424687">
                  <a:extLst>
                    <a:ext uri="{9D8B030D-6E8A-4147-A177-3AD203B41FA5}">
                      <a16:colId xmlns:a16="http://schemas.microsoft.com/office/drawing/2014/main" val="4221900939"/>
                    </a:ext>
                  </a:extLst>
                </a:gridCol>
                <a:gridCol w="4518936">
                  <a:extLst>
                    <a:ext uri="{9D8B030D-6E8A-4147-A177-3AD203B41FA5}">
                      <a16:colId xmlns:a16="http://schemas.microsoft.com/office/drawing/2014/main" val="2425878918"/>
                    </a:ext>
                  </a:extLst>
                </a:gridCol>
                <a:gridCol w="4518936">
                  <a:extLst>
                    <a:ext uri="{9D8B030D-6E8A-4147-A177-3AD203B41FA5}">
                      <a16:colId xmlns:a16="http://schemas.microsoft.com/office/drawing/2014/main" val="878532154"/>
                    </a:ext>
                  </a:extLst>
                </a:gridCol>
              </a:tblGrid>
              <a:tr h="370840">
                <a:tc>
                  <a:txBody>
                    <a:bodyPr/>
                    <a:lstStyle/>
                    <a:p>
                      <a:r>
                        <a:rPr lang="en-US" dirty="0">
                          <a:solidFill>
                            <a:schemeClr val="bg1"/>
                          </a:solidFill>
                        </a:rPr>
                        <a:t>Policy Name</a:t>
                      </a:r>
                    </a:p>
                  </a:txBody>
                  <a:tcPr/>
                </a:tc>
                <a:tc>
                  <a:txBody>
                    <a:bodyPr/>
                    <a:lstStyle/>
                    <a:p>
                      <a:r>
                        <a:rPr lang="en-US" dirty="0">
                          <a:solidFill>
                            <a:schemeClr val="bg1"/>
                          </a:solidFill>
                        </a:rPr>
                        <a:t>Description</a:t>
                      </a:r>
                    </a:p>
                  </a:txBody>
                  <a:tcPr/>
                </a:tc>
                <a:tc>
                  <a:txBody>
                    <a:bodyPr/>
                    <a:lstStyle/>
                    <a:p>
                      <a:r>
                        <a:rPr lang="en-US" dirty="0">
                          <a:solidFill>
                            <a:schemeClr val="bg1"/>
                          </a:solidFill>
                        </a:rPr>
                        <a:t>Policy Application</a:t>
                      </a:r>
                    </a:p>
                  </a:txBody>
                  <a:tcPr/>
                </a:tc>
                <a:extLst>
                  <a:ext uri="{0D108BD9-81ED-4DB2-BD59-A6C34878D82A}">
                    <a16:rowId xmlns:a16="http://schemas.microsoft.com/office/drawing/2014/main" val="843229956"/>
                  </a:ext>
                </a:extLst>
              </a:tr>
              <a:tr h="370840">
                <a:tc>
                  <a:txBody>
                    <a:bodyPr/>
                    <a:lstStyle/>
                    <a:p>
                      <a:r>
                        <a:rPr lang="en-US" dirty="0">
                          <a:solidFill>
                            <a:schemeClr val="bg1"/>
                          </a:solidFill>
                        </a:rPr>
                        <a:t>Encryption at Rest</a:t>
                      </a:r>
                    </a:p>
                  </a:txBody>
                  <a:tcPr/>
                </a:tc>
                <a:tc>
                  <a:txBody>
                    <a:bodyPr/>
                    <a:lstStyle/>
                    <a:p>
                      <a:r>
                        <a:rPr lang="en-US" dirty="0">
                          <a:solidFill>
                            <a:schemeClr val="bg1"/>
                          </a:solidFill>
                        </a:rPr>
                        <a:t>Protects stored data by encrypting it on disk, databases, or storage media. Ensures that even if storage is compromised, the data remains inaccessible without the proper decryption key. Best Practices: AES-256 encryption, Key Management Service (KMS), proper access controls.</a:t>
                      </a:r>
                    </a:p>
                  </a:txBody>
                  <a:tcPr/>
                </a:tc>
                <a:tc>
                  <a:txBody>
                    <a:bodyPr/>
                    <a:lstStyle/>
                    <a:p>
                      <a:r>
                        <a:rPr lang="en-US" dirty="0">
                          <a:solidFill>
                            <a:schemeClr val="bg1"/>
                          </a:solidFill>
                        </a:rPr>
                        <a:t>Policy: All sensitive data stored on company databases, servers, and backup storage must be encrypted using AES-256 or higher. Encryption keys must be securely managed using a dedicated KMS. Access to encrypted data must be logged.</a:t>
                      </a:r>
                    </a:p>
                  </a:txBody>
                  <a:tcPr/>
                </a:tc>
                <a:extLst>
                  <a:ext uri="{0D108BD9-81ED-4DB2-BD59-A6C34878D82A}">
                    <a16:rowId xmlns:a16="http://schemas.microsoft.com/office/drawing/2014/main" val="3848934664"/>
                  </a:ext>
                </a:extLst>
              </a:tr>
              <a:tr h="370840">
                <a:tc>
                  <a:txBody>
                    <a:bodyPr/>
                    <a:lstStyle/>
                    <a:p>
                      <a:r>
                        <a:rPr lang="en-US" dirty="0">
                          <a:solidFill>
                            <a:schemeClr val="bg1"/>
                          </a:solidFill>
                        </a:rPr>
                        <a:t>Encryption in Flight</a:t>
                      </a:r>
                    </a:p>
                  </a:txBody>
                  <a:tcPr/>
                </a:tc>
                <a:tc>
                  <a:txBody>
                    <a:bodyPr/>
                    <a:lstStyle/>
                    <a:p>
                      <a:r>
                        <a:rPr lang="en-US" dirty="0">
                          <a:solidFill>
                            <a:schemeClr val="bg1"/>
                          </a:solidFill>
                        </a:rPr>
                        <a:t>Protects data moving between systems, applications, or users over a network (e.g., HTTPS, TLS, VPNs). Prevents eavesdropping, man-in-the-middle (MITM) attacks, and data interception. Best Practices: TLS 1.3 or higher, SSH for remote access, IPsec for VPNs.</a:t>
                      </a:r>
                    </a:p>
                  </a:txBody>
                  <a:tcPr/>
                </a:tc>
                <a:tc>
                  <a:txBody>
                    <a:bodyPr/>
                    <a:lstStyle/>
                    <a:p>
                      <a:r>
                        <a:rPr lang="en-US" dirty="0">
                          <a:solidFill>
                            <a:schemeClr val="bg1"/>
                          </a:solidFill>
                        </a:rPr>
                        <a:t>Policy: All data transmitted over public or private networks must use TLS 1.3, SSH, or IPsec. Internal API communication must be encrypted using </a:t>
                      </a:r>
                      <a:r>
                        <a:rPr lang="en-US" dirty="0" err="1">
                          <a:solidFill>
                            <a:schemeClr val="bg1"/>
                          </a:solidFill>
                        </a:rPr>
                        <a:t>mTLS</a:t>
                      </a:r>
                      <a:r>
                        <a:rPr lang="en-US" dirty="0">
                          <a:solidFill>
                            <a:schemeClr val="bg1"/>
                          </a:solidFill>
                        </a:rPr>
                        <a:t>. Traffic logs should be maintained to track data movement.</a:t>
                      </a:r>
                    </a:p>
                  </a:txBody>
                  <a:tcPr/>
                </a:tc>
                <a:extLst>
                  <a:ext uri="{0D108BD9-81ED-4DB2-BD59-A6C34878D82A}">
                    <a16:rowId xmlns:a16="http://schemas.microsoft.com/office/drawing/2014/main" val="3452062634"/>
                  </a:ext>
                </a:extLst>
              </a:tr>
              <a:tr h="370840">
                <a:tc>
                  <a:txBody>
                    <a:bodyPr/>
                    <a:lstStyle/>
                    <a:p>
                      <a:r>
                        <a:rPr lang="en-US" dirty="0">
                          <a:solidFill>
                            <a:schemeClr val="bg1"/>
                          </a:solidFill>
                        </a:rPr>
                        <a:t>Encryption in Use</a:t>
                      </a:r>
                    </a:p>
                  </a:txBody>
                  <a:tcPr/>
                </a:tc>
                <a:tc>
                  <a:txBody>
                    <a:bodyPr/>
                    <a:lstStyle/>
                    <a:p>
                      <a:r>
                        <a:rPr lang="en-US" dirty="0">
                          <a:solidFill>
                            <a:schemeClr val="bg1"/>
                          </a:solidFill>
                        </a:rPr>
                        <a:t>Protects actively processed data in memory or CPU registers. Prevents unauthorized access while data is being computed. Best Practices: Homomorphic encryption, secure enclaves (Intel SGX, AWS Nitro), RAM encryption.</a:t>
                      </a:r>
                    </a:p>
                  </a:txBody>
                  <a:tcPr/>
                </a:tc>
                <a:tc>
                  <a:txBody>
                    <a:bodyPr/>
                    <a:lstStyle/>
                    <a:p>
                      <a:r>
                        <a:rPr lang="en-US" dirty="0">
                          <a:solidFill>
                            <a:schemeClr val="bg1"/>
                          </a:solidFill>
                        </a:rPr>
                        <a:t>Policy: Systems processing sensitive data must use secure enclaves or memory encryption technologies to prevent unauthorized access. Encryption keys must never be stored in plaintext in memory. Secure boot and runtime protections must be enforced.</a:t>
                      </a:r>
                    </a:p>
                  </a:txBody>
                  <a:tcPr/>
                </a:tc>
                <a:extLst>
                  <a:ext uri="{0D108BD9-81ED-4DB2-BD59-A6C34878D82A}">
                    <a16:rowId xmlns:a16="http://schemas.microsoft.com/office/drawing/2014/main" val="4290255318"/>
                  </a:ext>
                </a:extLst>
              </a:tr>
            </a:tbl>
          </a:graphicData>
        </a:graphic>
      </p:graphicFrame>
      <p:pic>
        <p:nvPicPr>
          <p:cNvPr id="26" name="Audio 25">
            <a:hlinkClick r:id="" action="ppaction://media"/>
            <a:extLst>
              <a:ext uri="{FF2B5EF4-FFF2-40B4-BE49-F238E27FC236}">
                <a16:creationId xmlns:a16="http://schemas.microsoft.com/office/drawing/2014/main" id="{A2BC6C89-364F-AF4A-1A71-D8E90BB653D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159"/>
    </mc:Choice>
    <mc:Fallback>
      <p:transition spd="slow" advTm="45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4C52155F-174C-AE9E-F91F-2D3D8E81EE1F}"/>
              </a:ext>
            </a:extLst>
          </p:cNvPr>
          <p:cNvGraphicFramePr>
            <a:graphicFrameLocks noGrp="1"/>
          </p:cNvGraphicFramePr>
          <p:nvPr>
            <p:extLst>
              <p:ext uri="{D42A27DB-BD31-4B8C-83A1-F6EECF244321}">
                <p14:modId xmlns:p14="http://schemas.microsoft.com/office/powerpoint/2010/main" val="3493672909"/>
              </p:ext>
            </p:extLst>
          </p:nvPr>
        </p:nvGraphicFramePr>
        <p:xfrm>
          <a:off x="895724" y="2011679"/>
          <a:ext cx="10188351" cy="3975724"/>
        </p:xfrm>
        <a:graphic>
          <a:graphicData uri="http://schemas.openxmlformats.org/drawingml/2006/table">
            <a:tbl>
              <a:tblPr firstRow="1" bandRow="1">
                <a:tableStyleId>{802198C4-3087-4945-87E3-76CBB3509B7E}</a:tableStyleId>
              </a:tblPr>
              <a:tblGrid>
                <a:gridCol w="1900485">
                  <a:extLst>
                    <a:ext uri="{9D8B030D-6E8A-4147-A177-3AD203B41FA5}">
                      <a16:colId xmlns:a16="http://schemas.microsoft.com/office/drawing/2014/main" val="2670485799"/>
                    </a:ext>
                  </a:extLst>
                </a:gridCol>
                <a:gridCol w="4891749">
                  <a:extLst>
                    <a:ext uri="{9D8B030D-6E8A-4147-A177-3AD203B41FA5}">
                      <a16:colId xmlns:a16="http://schemas.microsoft.com/office/drawing/2014/main" val="3725494316"/>
                    </a:ext>
                  </a:extLst>
                </a:gridCol>
                <a:gridCol w="3396117">
                  <a:extLst>
                    <a:ext uri="{9D8B030D-6E8A-4147-A177-3AD203B41FA5}">
                      <a16:colId xmlns:a16="http://schemas.microsoft.com/office/drawing/2014/main" val="1546367403"/>
                    </a:ext>
                  </a:extLst>
                </a:gridCol>
              </a:tblGrid>
              <a:tr h="368450">
                <a:tc>
                  <a:txBody>
                    <a:bodyPr/>
                    <a:lstStyle/>
                    <a:p>
                      <a:r>
                        <a:rPr lang="en-US" dirty="0">
                          <a:solidFill>
                            <a:schemeClr val="bg1"/>
                          </a:solidFill>
                        </a:rPr>
                        <a:t>Policy Name</a:t>
                      </a:r>
                    </a:p>
                  </a:txBody>
                  <a:tcPr/>
                </a:tc>
                <a:tc>
                  <a:txBody>
                    <a:bodyPr/>
                    <a:lstStyle/>
                    <a:p>
                      <a:r>
                        <a:rPr lang="en-US" dirty="0">
                          <a:solidFill>
                            <a:schemeClr val="bg1"/>
                          </a:solidFill>
                        </a:rPr>
                        <a:t>Description</a:t>
                      </a:r>
                    </a:p>
                  </a:txBody>
                  <a:tcPr/>
                </a:tc>
                <a:tc>
                  <a:txBody>
                    <a:bodyPr/>
                    <a:lstStyle/>
                    <a:p>
                      <a:r>
                        <a:rPr lang="en-US" dirty="0">
                          <a:solidFill>
                            <a:schemeClr val="bg1"/>
                          </a:solidFill>
                        </a:rPr>
                        <a:t>Policy Application</a:t>
                      </a:r>
                    </a:p>
                  </a:txBody>
                  <a:tcPr/>
                </a:tc>
                <a:extLst>
                  <a:ext uri="{0D108BD9-81ED-4DB2-BD59-A6C34878D82A}">
                    <a16:rowId xmlns:a16="http://schemas.microsoft.com/office/drawing/2014/main" val="328655858"/>
                  </a:ext>
                </a:extLst>
              </a:tr>
              <a:tr h="1197847">
                <a:tc>
                  <a:txBody>
                    <a:bodyPr/>
                    <a:lstStyle/>
                    <a:p>
                      <a:r>
                        <a:rPr lang="en-US" sz="1050" dirty="0">
                          <a:solidFill>
                            <a:schemeClr val="bg1"/>
                          </a:solidFill>
                        </a:rPr>
                        <a:t>Authentication</a:t>
                      </a:r>
                    </a:p>
                  </a:txBody>
                  <a:tcPr/>
                </a:tc>
                <a:tc>
                  <a:txBody>
                    <a:bodyPr/>
                    <a:lstStyle/>
                    <a:p>
                      <a:r>
                        <a:rPr lang="en-US" sz="1050" dirty="0">
                          <a:solidFill>
                            <a:schemeClr val="bg1"/>
                          </a:solidFill>
                        </a:rPr>
                        <a:t>Verifies user identity before granting access. Uses passwords, biometrics, MFA, and single sign-on (SSO). Best Practices: Use MFA, enforce password complexity, implement Zero Trust authentication.</a:t>
                      </a:r>
                    </a:p>
                  </a:txBody>
                  <a:tcPr/>
                </a:tc>
                <a:tc>
                  <a:txBody>
                    <a:bodyPr/>
                    <a:lstStyle/>
                    <a:p>
                      <a:r>
                        <a:rPr lang="en-US" sz="1050" dirty="0">
                          <a:solidFill>
                            <a:schemeClr val="bg1"/>
                          </a:solidFill>
                        </a:rPr>
                        <a:t>Policy: All users must authenticate using multi-factor authentication (MFA) and single sign-on (SSO) where applicable. Default authentication methods should include biometrics, security keys, or hardware tokens where feasible. User login attempts must be logged and reviewed for anomalies.</a:t>
                      </a:r>
                    </a:p>
                  </a:txBody>
                  <a:tcPr/>
                </a:tc>
                <a:extLst>
                  <a:ext uri="{0D108BD9-81ED-4DB2-BD59-A6C34878D82A}">
                    <a16:rowId xmlns:a16="http://schemas.microsoft.com/office/drawing/2014/main" val="1713338483"/>
                  </a:ext>
                </a:extLst>
              </a:tr>
              <a:tr h="1197847">
                <a:tc>
                  <a:txBody>
                    <a:bodyPr/>
                    <a:lstStyle/>
                    <a:p>
                      <a:r>
                        <a:rPr lang="en-US" sz="1050" dirty="0">
                          <a:solidFill>
                            <a:schemeClr val="bg1"/>
                          </a:solidFill>
                        </a:rPr>
                        <a:t>Authorization</a:t>
                      </a:r>
                    </a:p>
                  </a:txBody>
                  <a:tcPr/>
                </a:tc>
                <a:tc>
                  <a:txBody>
                    <a:bodyPr/>
                    <a:lstStyle/>
                    <a:p>
                      <a:r>
                        <a:rPr lang="en-US" sz="1050" dirty="0">
                          <a:solidFill>
                            <a:schemeClr val="bg1"/>
                          </a:solidFill>
                        </a:rPr>
                        <a:t>Determines what users can access once authenticated. Uses role-based access control (RBAC), least privilege, and access control lists (ACLs). Best Practices: Enforce least privilege, implement time-based access, review permissions regularly.</a:t>
                      </a:r>
                    </a:p>
                  </a:txBody>
                  <a:tcPr/>
                </a:tc>
                <a:tc>
                  <a:txBody>
                    <a:bodyPr/>
                    <a:lstStyle/>
                    <a:p>
                      <a:r>
                        <a:rPr lang="en-US" sz="1050" dirty="0">
                          <a:solidFill>
                            <a:schemeClr val="bg1"/>
                          </a:solidFill>
                        </a:rPr>
                        <a:t>Policy: Access must be granted based on RBAC principles, enforcing the least privilege model. User access levels must be documented, and all new user additions must go through an approval process.</a:t>
                      </a:r>
                    </a:p>
                  </a:txBody>
                  <a:tcPr/>
                </a:tc>
                <a:extLst>
                  <a:ext uri="{0D108BD9-81ED-4DB2-BD59-A6C34878D82A}">
                    <a16:rowId xmlns:a16="http://schemas.microsoft.com/office/drawing/2014/main" val="360304903"/>
                  </a:ext>
                </a:extLst>
              </a:tr>
              <a:tr h="1197847">
                <a:tc>
                  <a:txBody>
                    <a:bodyPr/>
                    <a:lstStyle/>
                    <a:p>
                      <a:r>
                        <a:rPr lang="en-US" sz="1050" dirty="0">
                          <a:solidFill>
                            <a:schemeClr val="bg1"/>
                          </a:solidFill>
                        </a:rPr>
                        <a:t>Accounting</a:t>
                      </a:r>
                    </a:p>
                  </a:txBody>
                  <a:tcPr/>
                </a:tc>
                <a:tc>
                  <a:txBody>
                    <a:bodyPr/>
                    <a:lstStyle/>
                    <a:p>
                      <a:r>
                        <a:rPr lang="en-US" sz="1050" dirty="0">
                          <a:solidFill>
                            <a:schemeClr val="bg1"/>
                          </a:solidFill>
                        </a:rPr>
                        <a:t>Logs and monitors user activity for auditing and compliance. Uses SIEM tools, log monitoring, anomaly detection. Best Practices: Maintain centralized logging, monitor privileged users, enable alerting for unauthorized access.</a:t>
                      </a:r>
                    </a:p>
                  </a:txBody>
                  <a:tcPr/>
                </a:tc>
                <a:tc>
                  <a:txBody>
                    <a:bodyPr/>
                    <a:lstStyle/>
                    <a:p>
                      <a:r>
                        <a:rPr lang="en-US" sz="1050" dirty="0">
                          <a:solidFill>
                            <a:schemeClr val="bg1"/>
                          </a:solidFill>
                        </a:rPr>
                        <a:t>Policy: All access logs must be collected and stored in a centralized logging system (e.g., Splunk, SIEM). All user logins, changes to databases, addition of new users, file access events, and privilege escalations must be logged. Privileged access logs must be reviewed regularly. Alerts must be triggered for unauthorized access attempts.</a:t>
                      </a:r>
                    </a:p>
                  </a:txBody>
                  <a:tcPr/>
                </a:tc>
                <a:extLst>
                  <a:ext uri="{0D108BD9-81ED-4DB2-BD59-A6C34878D82A}">
                    <a16:rowId xmlns:a16="http://schemas.microsoft.com/office/drawing/2014/main" val="2523885567"/>
                  </a:ext>
                </a:extLst>
              </a:tr>
            </a:tbl>
          </a:graphicData>
        </a:graphic>
      </p:graphicFrame>
      <p:pic>
        <p:nvPicPr>
          <p:cNvPr id="17" name="Audio 16">
            <a:hlinkClick r:id="" action="ppaction://media"/>
            <a:extLst>
              <a:ext uri="{FF2B5EF4-FFF2-40B4-BE49-F238E27FC236}">
                <a16:creationId xmlns:a16="http://schemas.microsoft.com/office/drawing/2014/main" id="{D5DEF5D0-34A6-A8A9-1427-7C96B3ECE07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422"/>
    </mc:Choice>
    <mc:Fallback>
      <p:transition spd="slow" advTm="37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 Input Validation</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We will demonstrate Unit testing utilizing security policy [STD-009-CPP] – Input Validation. The reason we’re testing this is because it is a high severity and high likelihood error. Furthermore, it presents many options for unit tests. We will demonstrate using Google Test, the unit testing framework we want to use at Green Pace. </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628777B1-62F0-3F5B-B56B-74516369DC8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012"/>
    </mc:Choice>
    <mc:Fallback>
      <p:transition spd="slow" advTm="210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910F718A-CFC8-7CC3-DF29-C700BCBDFE34}"/>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412B533C-F27B-3317-1609-ECAF7A981DEB}"/>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a:t>
            </a:r>
            <a:endParaRPr dirty="0"/>
          </a:p>
        </p:txBody>
      </p:sp>
      <p:sp>
        <p:nvSpPr>
          <p:cNvPr id="196" name="Google Shape;196;g9504e29505_0_0">
            <a:extLst>
              <a:ext uri="{FF2B5EF4-FFF2-40B4-BE49-F238E27FC236}">
                <a16:creationId xmlns:a16="http://schemas.microsoft.com/office/drawing/2014/main" id="{670ED5B6-6DF7-FDBB-E620-4F005B78A845}"/>
              </a:ext>
            </a:extLst>
          </p:cNvPr>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b="1" dirty="0"/>
              <a:t>Test</a:t>
            </a:r>
            <a:r>
              <a:rPr lang="en-US" dirty="0"/>
              <a:t>: Does the function accept valid input (within range)? </a:t>
            </a:r>
          </a:p>
          <a:p>
            <a:pPr marL="0" lvl="0" indent="0" algn="l" rtl="0">
              <a:lnSpc>
                <a:spcPct val="90000"/>
              </a:lnSpc>
              <a:spcBef>
                <a:spcPts val="1000"/>
              </a:spcBef>
              <a:spcAft>
                <a:spcPts val="0"/>
              </a:spcAft>
              <a:buSzPts val="1800"/>
              <a:buNone/>
            </a:pPr>
            <a:r>
              <a:rPr lang="en-US" b="1" dirty="0"/>
              <a:t>Test Type: </a:t>
            </a:r>
            <a:r>
              <a:rPr lang="en-US" dirty="0"/>
              <a:t>Positive</a:t>
            </a:r>
          </a:p>
          <a:p>
            <a:pPr marL="0" lvl="0" indent="0" algn="l" rtl="0">
              <a:lnSpc>
                <a:spcPct val="90000"/>
              </a:lnSpc>
              <a:spcBef>
                <a:spcPts val="1000"/>
              </a:spcBef>
              <a:spcAft>
                <a:spcPts val="0"/>
              </a:spcAft>
              <a:buSzPts val="1800"/>
              <a:buNone/>
            </a:pPr>
            <a:r>
              <a:rPr lang="en-US" b="1" dirty="0"/>
              <a:t>Expected Result: </a:t>
            </a:r>
            <a:r>
              <a:rPr lang="en-US" dirty="0"/>
              <a:t>Input Processed Correctly</a:t>
            </a:r>
            <a:endParaRPr dirty="0"/>
          </a:p>
        </p:txBody>
      </p:sp>
      <p:pic>
        <p:nvPicPr>
          <p:cNvPr id="197" name="Google Shape;197;g9504e29505_0_0" descr="Green Pace logo">
            <a:extLst>
              <a:ext uri="{FF2B5EF4-FFF2-40B4-BE49-F238E27FC236}">
                <a16:creationId xmlns:a16="http://schemas.microsoft.com/office/drawing/2014/main" id="{09394F22-6FE2-7824-7124-EE58A440FCFE}"/>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a:extLst>
              <a:ext uri="{FF2B5EF4-FFF2-40B4-BE49-F238E27FC236}">
                <a16:creationId xmlns:a16="http://schemas.microsoft.com/office/drawing/2014/main" id="{BA30CF2A-35B3-EE02-E60D-E6D526A0B314}"/>
              </a:ext>
            </a:extLst>
          </p:cNvPr>
          <p:cNvPicPr>
            <a:picLocks noChangeAspect="1"/>
          </p:cNvPicPr>
          <p:nvPr/>
        </p:nvPicPr>
        <p:blipFill>
          <a:blip r:embed="rId7"/>
          <a:stretch>
            <a:fillRect/>
          </a:stretch>
        </p:blipFill>
        <p:spPr>
          <a:xfrm>
            <a:off x="750721" y="4565395"/>
            <a:ext cx="7668695" cy="1047896"/>
          </a:xfrm>
          <a:prstGeom prst="rect">
            <a:avLst/>
          </a:prstGeom>
        </p:spPr>
      </p:pic>
      <p:pic>
        <p:nvPicPr>
          <p:cNvPr id="28" name="Audio 27">
            <a:hlinkClick r:id="" action="ppaction://media"/>
            <a:extLst>
              <a:ext uri="{FF2B5EF4-FFF2-40B4-BE49-F238E27FC236}">
                <a16:creationId xmlns:a16="http://schemas.microsoft.com/office/drawing/2014/main" id="{1F361230-AD98-6847-1CC0-9EC2F19136E8}"/>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294498651"/>
      </p:ext>
    </p:extLst>
  </p:cSld>
  <p:clrMapOvr>
    <a:masterClrMapping/>
  </p:clrMapOvr>
  <mc:AlternateContent xmlns:mc="http://schemas.openxmlformats.org/markup-compatibility/2006">
    <mc:Choice xmlns:p14="http://schemas.microsoft.com/office/powerpoint/2010/main" Requires="p14">
      <p:transition spd="slow" p14:dur="2000" advTm="12468"/>
    </mc:Choice>
    <mc:Fallback>
      <p:transition spd="slow" advTm="12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microsoft.com/office/2006/metadata/properties"/>
    <ds:schemaRef ds:uri="http://schemas.microsoft.com/office/2006/documentManagement/types"/>
    <ds:schemaRef ds:uri="http://purl.org/dc/terms/"/>
    <ds:schemaRef ds:uri="http://purl.org/dc/dcmitype/"/>
    <ds:schemaRef ds:uri="http://schemas.openxmlformats.org/package/2006/metadata/core-properties"/>
    <ds:schemaRef ds:uri="http://www.w3.org/XML/1998/namespace"/>
    <ds:schemaRef ds:uri="http://schemas.microsoft.com/office/infopath/2007/PartnerControls"/>
    <ds:schemaRef ds:uri="http://purl.org/dc/elements/1.1/"/>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428</TotalTime>
  <Words>3525</Words>
  <Application>Microsoft Office PowerPoint</Application>
  <PresentationFormat>Widescreen</PresentationFormat>
  <Paragraphs>378</Paragraphs>
  <Slides>21</Slides>
  <Notes>21</Notes>
  <HiddenSlides>0</HiddenSlides>
  <MMClips>21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Calibri</vt: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 – Input Validation</vt:lpstr>
      <vt:lpstr>Unit Testing </vt:lpstr>
      <vt:lpstr>Unit Testing </vt:lpstr>
      <vt:lpstr>Unit Testing </vt:lpstr>
      <vt:lpstr>Unit Testing </vt:lpstr>
      <vt:lpstr>Unit Testing </vt:lpstr>
      <vt:lpstr>Unit Testing </vt:lpstr>
      <vt:lpstr>AUTOMATION SUMMARY</vt:lpstr>
      <vt:lpstr>TOOLS</vt:lpstr>
      <vt:lpstr>RISKS AND BENEFITS</vt:lpstr>
      <vt:lpstr>RECOMMENDATIONS</vt:lpstr>
      <vt:lpstr>CONCLUSIONS</vt:lpstr>
      <vt:lpstr>FINAL THOUGHTS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Nicholas Kreuziger</cp:lastModifiedBy>
  <cp:revision>4</cp:revision>
  <dcterms:created xsi:type="dcterms:W3CDTF">2020-08-19T17:59:24Z</dcterms:created>
  <dcterms:modified xsi:type="dcterms:W3CDTF">2025-02-12T15:47:24Z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